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342" r:id="rId3"/>
    <p:sldId id="344" r:id="rId4"/>
    <p:sldId id="345" r:id="rId5"/>
    <p:sldId id="346" r:id="rId6"/>
    <p:sldId id="347" r:id="rId7"/>
    <p:sldId id="348" r:id="rId8"/>
    <p:sldId id="343" r:id="rId9"/>
    <p:sldId id="350" r:id="rId10"/>
    <p:sldId id="352" r:id="rId11"/>
    <p:sldId id="353" r:id="rId12"/>
    <p:sldId id="354" r:id="rId13"/>
    <p:sldId id="355" r:id="rId14"/>
    <p:sldId id="267" r:id="rId15"/>
    <p:sldId id="272" r:id="rId16"/>
    <p:sldId id="258" r:id="rId17"/>
    <p:sldId id="268" r:id="rId18"/>
    <p:sldId id="270" r:id="rId19"/>
    <p:sldId id="286" r:id="rId20"/>
    <p:sldId id="262" r:id="rId21"/>
    <p:sldId id="287" r:id="rId22"/>
    <p:sldId id="277" r:id="rId23"/>
    <p:sldId id="288" r:id="rId24"/>
    <p:sldId id="356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279" r:id="rId35"/>
    <p:sldId id="369" r:id="rId36"/>
    <p:sldId id="274" r:id="rId37"/>
    <p:sldId id="366" r:id="rId38"/>
    <p:sldId id="367" r:id="rId39"/>
    <p:sldId id="368" r:id="rId40"/>
    <p:sldId id="281" r:id="rId41"/>
    <p:sldId id="282" r:id="rId42"/>
    <p:sldId id="290" r:id="rId43"/>
    <p:sldId id="293" r:id="rId44"/>
    <p:sldId id="291" r:id="rId45"/>
    <p:sldId id="280" r:id="rId46"/>
    <p:sldId id="292" r:id="rId47"/>
    <p:sldId id="302" r:id="rId48"/>
    <p:sldId id="307" r:id="rId49"/>
    <p:sldId id="370" r:id="rId50"/>
    <p:sldId id="308" r:id="rId51"/>
    <p:sldId id="323" r:id="rId52"/>
    <p:sldId id="371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72" r:id="rId61"/>
    <p:sldId id="322" r:id="rId62"/>
    <p:sldId id="339" r:id="rId63"/>
    <p:sldId id="324" r:id="rId64"/>
    <p:sldId id="374" r:id="rId65"/>
    <p:sldId id="328" r:id="rId66"/>
    <p:sldId id="329" r:id="rId67"/>
    <p:sldId id="373" r:id="rId68"/>
    <p:sldId id="331" r:id="rId69"/>
    <p:sldId id="332" r:id="rId70"/>
    <p:sldId id="333" r:id="rId71"/>
    <p:sldId id="334" r:id="rId72"/>
    <p:sldId id="341" r:id="rId73"/>
    <p:sldId id="335" r:id="rId7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  <a:srgbClr val="009900"/>
    <a:srgbClr val="FFCC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3A4CBD-9904-40CE-84DC-B14FB5C2943A}" type="doc">
      <dgm:prSet loTypeId="urn:microsoft.com/office/officeart/2005/8/layout/matrix1" loCatId="matrix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pPr latinLnBrk="1"/>
          <a:endParaRPr lang="ko-KR" altLang="en-US"/>
        </a:p>
      </dgm:t>
    </dgm:pt>
    <dgm:pt modelId="{D28FCC53-305F-4EFC-B051-7FF7DCDBF545}">
      <dgm:prSet phldrT="[텍스트]"/>
      <dgm:spPr/>
      <dgm:t>
        <a:bodyPr/>
        <a:lstStyle/>
        <a:p>
          <a:pPr latinLnBrk="1"/>
          <a:r>
            <a:rPr lang="ko-KR" altLang="en-US" b="1" dirty="0" smtClean="0">
              <a:latin typeface="HY헤드라인M" pitchFamily="18" charset="-127"/>
              <a:ea typeface="HY헤드라인M" pitchFamily="18" charset="-127"/>
            </a:rPr>
            <a:t>광고 속</a:t>
          </a:r>
          <a:endParaRPr lang="en-US" altLang="ko-KR" b="1" dirty="0" smtClean="0">
            <a:latin typeface="HY헤드라인M" pitchFamily="18" charset="-127"/>
            <a:ea typeface="HY헤드라인M" pitchFamily="18" charset="-127"/>
          </a:endParaRPr>
        </a:p>
        <a:p>
          <a:pPr latinLnBrk="1"/>
          <a:r>
            <a:rPr lang="ko-KR" altLang="en-US" b="1" dirty="0" smtClean="0">
              <a:latin typeface="HY헤드라인M" pitchFamily="18" charset="-127"/>
              <a:ea typeface="HY헤드라인M" pitchFamily="18" charset="-127"/>
            </a:rPr>
            <a:t>독도 정보</a:t>
          </a:r>
          <a:endParaRPr lang="ko-KR" altLang="en-US" b="1" dirty="0">
            <a:latin typeface="HY헤드라인M" pitchFamily="18" charset="-127"/>
            <a:ea typeface="HY헤드라인M" pitchFamily="18" charset="-127"/>
          </a:endParaRPr>
        </a:p>
      </dgm:t>
    </dgm:pt>
    <dgm:pt modelId="{A204CFFD-7152-4FE2-9999-F941600D21A0}" type="parTrans" cxnId="{71B95034-69F7-4FCC-9A9E-22214772640A}">
      <dgm:prSet/>
      <dgm:spPr/>
      <dgm:t>
        <a:bodyPr/>
        <a:lstStyle/>
        <a:p>
          <a:pPr latinLnBrk="1"/>
          <a:endParaRPr lang="ko-KR" altLang="en-US"/>
        </a:p>
      </dgm:t>
    </dgm:pt>
    <dgm:pt modelId="{DAD312E2-C330-4F66-96EE-DC278F33BA1C}" type="sibTrans" cxnId="{71B95034-69F7-4FCC-9A9E-22214772640A}">
      <dgm:prSet/>
      <dgm:spPr/>
      <dgm:t>
        <a:bodyPr/>
        <a:lstStyle/>
        <a:p>
          <a:pPr latinLnBrk="1"/>
          <a:endParaRPr lang="ko-KR" altLang="en-US"/>
        </a:p>
      </dgm:t>
    </dgm:pt>
    <dgm:pt modelId="{6E1CD92A-46AE-4DD7-9571-206B7597B9FA}">
      <dgm:prSet phldrT="[텍스트]" custT="1"/>
      <dgm:spPr/>
      <dgm:t>
        <a:bodyPr/>
        <a:lstStyle/>
        <a:p>
          <a:pPr latinLnBrk="1"/>
          <a:r>
            <a:rPr lang="ko-KR" altLang="en-US" sz="3600" b="1" smtClean="0">
              <a:latin typeface="HY헤드라인M" pitchFamily="18" charset="-127"/>
              <a:ea typeface="HY헤드라인M" pitchFamily="18" charset="-127"/>
            </a:rPr>
            <a:t>독도의</a:t>
          </a:r>
          <a:endParaRPr lang="en-US" altLang="ko-KR" sz="3600" b="1" smtClean="0">
            <a:latin typeface="HY헤드라인M" pitchFamily="18" charset="-127"/>
            <a:ea typeface="HY헤드라인M" pitchFamily="18" charset="-127"/>
          </a:endParaRPr>
        </a:p>
        <a:p>
          <a:pPr latinLnBrk="1"/>
          <a:r>
            <a:rPr lang="ko-KR" altLang="en-US" sz="3600" b="1" smtClean="0">
              <a:latin typeface="HY헤드라인M" pitchFamily="18" charset="-127"/>
              <a:ea typeface="HY헤드라인M" pitchFamily="18" charset="-127"/>
            </a:rPr>
            <a:t>위치</a:t>
          </a:r>
          <a:endParaRPr lang="ko-KR" altLang="en-US" sz="3600" b="1" dirty="0">
            <a:latin typeface="HY헤드라인M" pitchFamily="18" charset="-127"/>
            <a:ea typeface="HY헤드라인M" pitchFamily="18" charset="-127"/>
          </a:endParaRPr>
        </a:p>
      </dgm:t>
    </dgm:pt>
    <dgm:pt modelId="{F3CB0F17-44AC-4BB1-8696-7615E2DBBD50}" type="parTrans" cxnId="{7B9A1306-F446-4291-8824-4B614F5D86A5}">
      <dgm:prSet/>
      <dgm:spPr/>
      <dgm:t>
        <a:bodyPr/>
        <a:lstStyle/>
        <a:p>
          <a:pPr latinLnBrk="1"/>
          <a:endParaRPr lang="ko-KR" altLang="en-US"/>
        </a:p>
      </dgm:t>
    </dgm:pt>
    <dgm:pt modelId="{6B0ECB19-9E39-443E-9D17-FACEE245A3BC}" type="sibTrans" cxnId="{7B9A1306-F446-4291-8824-4B614F5D86A5}">
      <dgm:prSet/>
      <dgm:spPr/>
      <dgm:t>
        <a:bodyPr/>
        <a:lstStyle/>
        <a:p>
          <a:pPr latinLnBrk="1"/>
          <a:endParaRPr lang="ko-KR" altLang="en-US"/>
        </a:p>
      </dgm:t>
    </dgm:pt>
    <dgm:pt modelId="{D3D50F80-C6D0-49DC-BD17-7E195E7480B9}">
      <dgm:prSet phldrT="[텍스트]" custT="1"/>
      <dgm:spPr/>
      <dgm:t>
        <a:bodyPr/>
        <a:lstStyle/>
        <a:p>
          <a:pPr latinLnBrk="1"/>
          <a:r>
            <a:rPr lang="ko-KR" altLang="en-US" sz="3600" b="1" smtClean="0">
              <a:latin typeface="HY헤드라인M" pitchFamily="18" charset="-127"/>
              <a:ea typeface="HY헤드라인M" pitchFamily="18" charset="-127"/>
            </a:rPr>
            <a:t>독도로 </a:t>
          </a:r>
          <a:endParaRPr lang="en-US" altLang="ko-KR" sz="3600" b="1" smtClean="0">
            <a:latin typeface="HY헤드라인M" pitchFamily="18" charset="-127"/>
            <a:ea typeface="HY헤드라인M" pitchFamily="18" charset="-127"/>
          </a:endParaRPr>
        </a:p>
        <a:p>
          <a:pPr latinLnBrk="1"/>
          <a:r>
            <a:rPr lang="ko-KR" altLang="en-US" sz="3600" b="1" smtClean="0">
              <a:latin typeface="HY헤드라인M" pitchFamily="18" charset="-127"/>
              <a:ea typeface="HY헤드라인M" pitchFamily="18" charset="-127"/>
            </a:rPr>
            <a:t>가는 방법</a:t>
          </a:r>
          <a:endParaRPr lang="ko-KR" altLang="en-US" sz="3600" b="1" dirty="0">
            <a:latin typeface="HY헤드라인M" pitchFamily="18" charset="-127"/>
            <a:ea typeface="HY헤드라인M" pitchFamily="18" charset="-127"/>
          </a:endParaRPr>
        </a:p>
      </dgm:t>
    </dgm:pt>
    <dgm:pt modelId="{2EC00CB3-4C2F-4C13-A769-2FAD87EF280F}" type="parTrans" cxnId="{2FF72B5E-628D-4EB5-B9E3-DA97FB9D6A95}">
      <dgm:prSet/>
      <dgm:spPr/>
      <dgm:t>
        <a:bodyPr/>
        <a:lstStyle/>
        <a:p>
          <a:pPr latinLnBrk="1"/>
          <a:endParaRPr lang="ko-KR" altLang="en-US"/>
        </a:p>
      </dgm:t>
    </dgm:pt>
    <dgm:pt modelId="{8AB24D83-5C90-4295-BE07-C7AD59CF1FDB}" type="sibTrans" cxnId="{2FF72B5E-628D-4EB5-B9E3-DA97FB9D6A95}">
      <dgm:prSet/>
      <dgm:spPr/>
      <dgm:t>
        <a:bodyPr/>
        <a:lstStyle/>
        <a:p>
          <a:pPr latinLnBrk="1"/>
          <a:endParaRPr lang="ko-KR" altLang="en-US"/>
        </a:p>
      </dgm:t>
    </dgm:pt>
    <dgm:pt modelId="{811CD698-C7E5-4B6B-A3A0-00CD495A407B}">
      <dgm:prSet phldrT="[텍스트]" custT="1"/>
      <dgm:spPr/>
      <dgm:t>
        <a:bodyPr/>
        <a:lstStyle/>
        <a:p>
          <a:pPr latinLnBrk="1"/>
          <a:r>
            <a:rPr lang="ko-KR" altLang="en-US" sz="3600" b="1" smtClean="0">
              <a:latin typeface="HY헤드라인M" pitchFamily="18" charset="-127"/>
              <a:ea typeface="HY헤드라인M" pitchFamily="18" charset="-127"/>
            </a:rPr>
            <a:t>독도의 </a:t>
          </a:r>
          <a:endParaRPr lang="en-US" altLang="ko-KR" sz="3600" b="1" smtClean="0">
            <a:latin typeface="HY헤드라인M" pitchFamily="18" charset="-127"/>
            <a:ea typeface="HY헤드라인M" pitchFamily="18" charset="-127"/>
          </a:endParaRPr>
        </a:p>
        <a:p>
          <a:pPr latinLnBrk="1"/>
          <a:r>
            <a:rPr lang="ko-KR" altLang="en-US" sz="3600" b="1" smtClean="0">
              <a:latin typeface="HY헤드라인M" pitchFamily="18" charset="-127"/>
              <a:ea typeface="HY헤드라인M" pitchFamily="18" charset="-127"/>
            </a:rPr>
            <a:t>모습</a:t>
          </a:r>
          <a:endParaRPr lang="ko-KR" altLang="en-US" sz="3600" b="1" dirty="0">
            <a:latin typeface="HY헤드라인M" pitchFamily="18" charset="-127"/>
            <a:ea typeface="HY헤드라인M" pitchFamily="18" charset="-127"/>
          </a:endParaRPr>
        </a:p>
      </dgm:t>
    </dgm:pt>
    <dgm:pt modelId="{6A7C0A59-4202-4A32-8C35-66CD1528AF45}" type="parTrans" cxnId="{C9BD1E50-C14D-47E4-865B-6C151EA4A20D}">
      <dgm:prSet/>
      <dgm:spPr/>
      <dgm:t>
        <a:bodyPr/>
        <a:lstStyle/>
        <a:p>
          <a:pPr latinLnBrk="1"/>
          <a:endParaRPr lang="ko-KR" altLang="en-US"/>
        </a:p>
      </dgm:t>
    </dgm:pt>
    <dgm:pt modelId="{2B304108-953E-4BB7-83B1-67975267A4FC}" type="sibTrans" cxnId="{C9BD1E50-C14D-47E4-865B-6C151EA4A20D}">
      <dgm:prSet/>
      <dgm:spPr/>
      <dgm:t>
        <a:bodyPr/>
        <a:lstStyle/>
        <a:p>
          <a:pPr latinLnBrk="1"/>
          <a:endParaRPr lang="ko-KR" altLang="en-US"/>
        </a:p>
      </dgm:t>
    </dgm:pt>
    <dgm:pt modelId="{18822E81-699D-404E-BD93-ADD9CB2B6643}">
      <dgm:prSet phldrT="[텍스트]" custT="1"/>
      <dgm:spPr/>
      <dgm:t>
        <a:bodyPr/>
        <a:lstStyle/>
        <a:p>
          <a:pPr latinLnBrk="1"/>
          <a:r>
            <a:rPr lang="ko-KR" altLang="en-US" sz="3600" b="1" smtClean="0">
              <a:latin typeface="HY헤드라인M" pitchFamily="18" charset="-127"/>
              <a:ea typeface="HY헤드라인M" pitchFamily="18" charset="-127"/>
            </a:rPr>
            <a:t>고지도에</a:t>
          </a:r>
          <a:endParaRPr lang="en-US" altLang="ko-KR" sz="3600" b="1" smtClean="0">
            <a:latin typeface="HY헤드라인M" pitchFamily="18" charset="-127"/>
            <a:ea typeface="HY헤드라인M" pitchFamily="18" charset="-127"/>
          </a:endParaRPr>
        </a:p>
        <a:p>
          <a:pPr latinLnBrk="1"/>
          <a:r>
            <a:rPr lang="ko-KR" altLang="en-US" sz="3600" b="1" smtClean="0">
              <a:latin typeface="HY헤드라인M" pitchFamily="18" charset="-127"/>
              <a:ea typeface="HY헤드라인M" pitchFamily="18" charset="-127"/>
            </a:rPr>
            <a:t> 기록된 독도</a:t>
          </a:r>
          <a:endParaRPr lang="ko-KR" altLang="en-US" sz="3600" b="1" dirty="0">
            <a:latin typeface="HY헤드라인M" pitchFamily="18" charset="-127"/>
            <a:ea typeface="HY헤드라인M" pitchFamily="18" charset="-127"/>
          </a:endParaRPr>
        </a:p>
      </dgm:t>
    </dgm:pt>
    <dgm:pt modelId="{8888B1D6-979C-4079-BBE6-163BBDA5096D}" type="parTrans" cxnId="{143C650C-466C-4FF2-AADC-3D82C9FD92A7}">
      <dgm:prSet/>
      <dgm:spPr/>
      <dgm:t>
        <a:bodyPr/>
        <a:lstStyle/>
        <a:p>
          <a:pPr latinLnBrk="1"/>
          <a:endParaRPr lang="ko-KR" altLang="en-US"/>
        </a:p>
      </dgm:t>
    </dgm:pt>
    <dgm:pt modelId="{E023461F-3AD6-4781-A0CF-8E72E2B26F62}" type="sibTrans" cxnId="{143C650C-466C-4FF2-AADC-3D82C9FD92A7}">
      <dgm:prSet/>
      <dgm:spPr/>
      <dgm:t>
        <a:bodyPr/>
        <a:lstStyle/>
        <a:p>
          <a:pPr latinLnBrk="1"/>
          <a:endParaRPr lang="ko-KR" altLang="en-US"/>
        </a:p>
      </dgm:t>
    </dgm:pt>
    <dgm:pt modelId="{B7778CF8-4CFC-42F4-AD7E-6141B6A57489}" type="pres">
      <dgm:prSet presAssocID="{C83A4CBD-9904-40CE-84DC-B14FB5C2943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924B0D2-A517-4820-877C-AE7E18043D70}" type="pres">
      <dgm:prSet presAssocID="{C83A4CBD-9904-40CE-84DC-B14FB5C2943A}" presName="matrix" presStyleCnt="0"/>
      <dgm:spPr/>
      <dgm:t>
        <a:bodyPr/>
        <a:lstStyle/>
        <a:p>
          <a:pPr latinLnBrk="1"/>
          <a:endParaRPr lang="ko-KR" altLang="en-US"/>
        </a:p>
      </dgm:t>
    </dgm:pt>
    <dgm:pt modelId="{81409F84-F6B3-44BB-846A-44A10A815A03}" type="pres">
      <dgm:prSet presAssocID="{C83A4CBD-9904-40CE-84DC-B14FB5C2943A}" presName="tile1" presStyleLbl="node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2364BD38-A63F-4A7C-BD83-8A254F760C10}" type="pres">
      <dgm:prSet presAssocID="{C83A4CBD-9904-40CE-84DC-B14FB5C2943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76E71ED-9223-4EDA-8980-609883EAD4D5}" type="pres">
      <dgm:prSet presAssocID="{C83A4CBD-9904-40CE-84DC-B14FB5C2943A}" presName="tile2" presStyleLbl="node1" presStyleIdx="1" presStyleCnt="4" custLinFactNeighborX="7087" custLinFactNeighborY="776"/>
      <dgm:spPr/>
      <dgm:t>
        <a:bodyPr/>
        <a:lstStyle/>
        <a:p>
          <a:pPr latinLnBrk="1"/>
          <a:endParaRPr lang="ko-KR" altLang="en-US"/>
        </a:p>
      </dgm:t>
    </dgm:pt>
    <dgm:pt modelId="{47C0F5EB-A620-46BD-9621-18599CF14551}" type="pres">
      <dgm:prSet presAssocID="{C83A4CBD-9904-40CE-84DC-B14FB5C2943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63C1262-267A-4C03-B1CF-E9113956BC1D}" type="pres">
      <dgm:prSet presAssocID="{C83A4CBD-9904-40CE-84DC-B14FB5C2943A}" presName="tile3" presStyleLbl="node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963BDA56-BE88-4B88-8F75-C096B817B107}" type="pres">
      <dgm:prSet presAssocID="{C83A4CBD-9904-40CE-84DC-B14FB5C2943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A789F93-E96D-4794-BA3F-A49ADEABF1B8}" type="pres">
      <dgm:prSet presAssocID="{C83A4CBD-9904-40CE-84DC-B14FB5C2943A}" presName="tile4" presStyleLbl="node1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BFD5F542-8B17-45EB-961B-1E1F1DA7BBBA}" type="pres">
      <dgm:prSet presAssocID="{C83A4CBD-9904-40CE-84DC-B14FB5C2943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2CBFA51-02A5-4A96-82A6-62B53B781E4F}" type="pres">
      <dgm:prSet presAssocID="{C83A4CBD-9904-40CE-84DC-B14FB5C2943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DB0B17A-8E75-4613-BFF7-D29227CF4F1B}" type="presOf" srcId="{D28FCC53-305F-4EFC-B051-7FF7DCDBF545}" destId="{F2CBFA51-02A5-4A96-82A6-62B53B781E4F}" srcOrd="0" destOrd="0" presId="urn:microsoft.com/office/officeart/2005/8/layout/matrix1"/>
    <dgm:cxn modelId="{7C78D1A8-AE83-40B2-B321-F492DEDEE0DD}" type="presOf" srcId="{D3D50F80-C6D0-49DC-BD17-7E195E7480B9}" destId="{47C0F5EB-A620-46BD-9621-18599CF14551}" srcOrd="1" destOrd="0" presId="urn:microsoft.com/office/officeart/2005/8/layout/matrix1"/>
    <dgm:cxn modelId="{D2ED81A1-1922-4ED3-9BA1-FAF9BD419B5F}" type="presOf" srcId="{C83A4CBD-9904-40CE-84DC-B14FB5C2943A}" destId="{B7778CF8-4CFC-42F4-AD7E-6141B6A57489}" srcOrd="0" destOrd="0" presId="urn:microsoft.com/office/officeart/2005/8/layout/matrix1"/>
    <dgm:cxn modelId="{C9BD1E50-C14D-47E4-865B-6C151EA4A20D}" srcId="{D28FCC53-305F-4EFC-B051-7FF7DCDBF545}" destId="{811CD698-C7E5-4B6B-A3A0-00CD495A407B}" srcOrd="2" destOrd="0" parTransId="{6A7C0A59-4202-4A32-8C35-66CD1528AF45}" sibTransId="{2B304108-953E-4BB7-83B1-67975267A4FC}"/>
    <dgm:cxn modelId="{B54E2F04-C0EE-4F9C-AB5B-D7C5F95FF799}" type="presOf" srcId="{D3D50F80-C6D0-49DC-BD17-7E195E7480B9}" destId="{676E71ED-9223-4EDA-8980-609883EAD4D5}" srcOrd="0" destOrd="0" presId="urn:microsoft.com/office/officeart/2005/8/layout/matrix1"/>
    <dgm:cxn modelId="{7B9A1306-F446-4291-8824-4B614F5D86A5}" srcId="{D28FCC53-305F-4EFC-B051-7FF7DCDBF545}" destId="{6E1CD92A-46AE-4DD7-9571-206B7597B9FA}" srcOrd="0" destOrd="0" parTransId="{F3CB0F17-44AC-4BB1-8696-7615E2DBBD50}" sibTransId="{6B0ECB19-9E39-443E-9D17-FACEE245A3BC}"/>
    <dgm:cxn modelId="{C4D4014B-E10B-4DA7-ACE9-371D522C83CE}" type="presOf" srcId="{6E1CD92A-46AE-4DD7-9571-206B7597B9FA}" destId="{81409F84-F6B3-44BB-846A-44A10A815A03}" srcOrd="0" destOrd="0" presId="urn:microsoft.com/office/officeart/2005/8/layout/matrix1"/>
    <dgm:cxn modelId="{2FF72B5E-628D-4EB5-B9E3-DA97FB9D6A95}" srcId="{D28FCC53-305F-4EFC-B051-7FF7DCDBF545}" destId="{D3D50F80-C6D0-49DC-BD17-7E195E7480B9}" srcOrd="1" destOrd="0" parTransId="{2EC00CB3-4C2F-4C13-A769-2FAD87EF280F}" sibTransId="{8AB24D83-5C90-4295-BE07-C7AD59CF1FDB}"/>
    <dgm:cxn modelId="{ECD16ED9-366E-4408-9024-253D64600BD8}" type="presOf" srcId="{6E1CD92A-46AE-4DD7-9571-206B7597B9FA}" destId="{2364BD38-A63F-4A7C-BD83-8A254F760C10}" srcOrd="1" destOrd="0" presId="urn:microsoft.com/office/officeart/2005/8/layout/matrix1"/>
    <dgm:cxn modelId="{143C650C-466C-4FF2-AADC-3D82C9FD92A7}" srcId="{D28FCC53-305F-4EFC-B051-7FF7DCDBF545}" destId="{18822E81-699D-404E-BD93-ADD9CB2B6643}" srcOrd="3" destOrd="0" parTransId="{8888B1D6-979C-4079-BBE6-163BBDA5096D}" sibTransId="{E023461F-3AD6-4781-A0CF-8E72E2B26F62}"/>
    <dgm:cxn modelId="{71B95034-69F7-4FCC-9A9E-22214772640A}" srcId="{C83A4CBD-9904-40CE-84DC-B14FB5C2943A}" destId="{D28FCC53-305F-4EFC-B051-7FF7DCDBF545}" srcOrd="0" destOrd="0" parTransId="{A204CFFD-7152-4FE2-9999-F941600D21A0}" sibTransId="{DAD312E2-C330-4F66-96EE-DC278F33BA1C}"/>
    <dgm:cxn modelId="{AC44B4B4-63F1-446B-8187-9A45BEECC956}" type="presOf" srcId="{811CD698-C7E5-4B6B-A3A0-00CD495A407B}" destId="{963BDA56-BE88-4B88-8F75-C096B817B107}" srcOrd="1" destOrd="0" presId="urn:microsoft.com/office/officeart/2005/8/layout/matrix1"/>
    <dgm:cxn modelId="{ED40BF6B-762F-4209-8030-88C3A7D16504}" type="presOf" srcId="{18822E81-699D-404E-BD93-ADD9CB2B6643}" destId="{BFD5F542-8B17-45EB-961B-1E1F1DA7BBBA}" srcOrd="1" destOrd="0" presId="urn:microsoft.com/office/officeart/2005/8/layout/matrix1"/>
    <dgm:cxn modelId="{F29FCBBA-E6C6-4541-B81B-8EB016473D6D}" type="presOf" srcId="{811CD698-C7E5-4B6B-A3A0-00CD495A407B}" destId="{B63C1262-267A-4C03-B1CF-E9113956BC1D}" srcOrd="0" destOrd="0" presId="urn:microsoft.com/office/officeart/2005/8/layout/matrix1"/>
    <dgm:cxn modelId="{C7D9C020-48AB-46C9-BF21-E60305104535}" type="presOf" srcId="{18822E81-699D-404E-BD93-ADD9CB2B6643}" destId="{EA789F93-E96D-4794-BA3F-A49ADEABF1B8}" srcOrd="0" destOrd="0" presId="urn:microsoft.com/office/officeart/2005/8/layout/matrix1"/>
    <dgm:cxn modelId="{E9E5D774-9850-46EE-9C24-F6EEBF28A0EB}" type="presParOf" srcId="{B7778CF8-4CFC-42F4-AD7E-6141B6A57489}" destId="{D924B0D2-A517-4820-877C-AE7E18043D70}" srcOrd="0" destOrd="0" presId="urn:microsoft.com/office/officeart/2005/8/layout/matrix1"/>
    <dgm:cxn modelId="{11AEE340-19FE-4626-AD78-3395C74FD210}" type="presParOf" srcId="{D924B0D2-A517-4820-877C-AE7E18043D70}" destId="{81409F84-F6B3-44BB-846A-44A10A815A03}" srcOrd="0" destOrd="0" presId="urn:microsoft.com/office/officeart/2005/8/layout/matrix1"/>
    <dgm:cxn modelId="{6E7A370A-C79E-48C2-AAEB-BDB6702020DE}" type="presParOf" srcId="{D924B0D2-A517-4820-877C-AE7E18043D70}" destId="{2364BD38-A63F-4A7C-BD83-8A254F760C10}" srcOrd="1" destOrd="0" presId="urn:microsoft.com/office/officeart/2005/8/layout/matrix1"/>
    <dgm:cxn modelId="{4ABEFC5B-A684-4C2E-9DCF-F23D5687DC87}" type="presParOf" srcId="{D924B0D2-A517-4820-877C-AE7E18043D70}" destId="{676E71ED-9223-4EDA-8980-609883EAD4D5}" srcOrd="2" destOrd="0" presId="urn:microsoft.com/office/officeart/2005/8/layout/matrix1"/>
    <dgm:cxn modelId="{4CDE0B62-ADC5-4AF0-884C-925C33101AF3}" type="presParOf" srcId="{D924B0D2-A517-4820-877C-AE7E18043D70}" destId="{47C0F5EB-A620-46BD-9621-18599CF14551}" srcOrd="3" destOrd="0" presId="urn:microsoft.com/office/officeart/2005/8/layout/matrix1"/>
    <dgm:cxn modelId="{C75CB53B-E1AB-4DE4-A086-57EA4128C7FF}" type="presParOf" srcId="{D924B0D2-A517-4820-877C-AE7E18043D70}" destId="{B63C1262-267A-4C03-B1CF-E9113956BC1D}" srcOrd="4" destOrd="0" presId="urn:microsoft.com/office/officeart/2005/8/layout/matrix1"/>
    <dgm:cxn modelId="{37D2F242-17F3-4719-B359-46EECE35C22A}" type="presParOf" srcId="{D924B0D2-A517-4820-877C-AE7E18043D70}" destId="{963BDA56-BE88-4B88-8F75-C096B817B107}" srcOrd="5" destOrd="0" presId="urn:microsoft.com/office/officeart/2005/8/layout/matrix1"/>
    <dgm:cxn modelId="{F7CDA108-2CD1-49B6-85D8-4FB0307AD932}" type="presParOf" srcId="{D924B0D2-A517-4820-877C-AE7E18043D70}" destId="{EA789F93-E96D-4794-BA3F-A49ADEABF1B8}" srcOrd="6" destOrd="0" presId="urn:microsoft.com/office/officeart/2005/8/layout/matrix1"/>
    <dgm:cxn modelId="{EF696332-13AE-49B7-B62A-3813083770DD}" type="presParOf" srcId="{D924B0D2-A517-4820-877C-AE7E18043D70}" destId="{BFD5F542-8B17-45EB-961B-1E1F1DA7BBBA}" srcOrd="7" destOrd="0" presId="urn:microsoft.com/office/officeart/2005/8/layout/matrix1"/>
    <dgm:cxn modelId="{2561EF46-D9C3-4007-A002-41134EF1D1F4}" type="presParOf" srcId="{B7778CF8-4CFC-42F4-AD7E-6141B6A57489}" destId="{F2CBFA51-02A5-4A96-82A6-62B53B781E4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FFCA15-0C0B-4585-8548-FF39EA51C6FE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31F84032-3A2A-437D-BD6A-195241561B55}">
      <dgm:prSet phldrT="[텍스트]" custT="1"/>
      <dgm:spPr/>
      <dgm:t>
        <a:bodyPr/>
        <a:lstStyle/>
        <a:p>
          <a:pPr latinLnBrk="1"/>
          <a:endParaRPr lang="ko-KR" altLang="en-US" sz="4400" dirty="0">
            <a:latin typeface="HY헤드라인M" pitchFamily="18" charset="-127"/>
            <a:ea typeface="HY헤드라인M" pitchFamily="18" charset="-127"/>
          </a:endParaRPr>
        </a:p>
      </dgm:t>
    </dgm:pt>
    <dgm:pt modelId="{154A27F0-F347-4C1D-9786-C05202FC9BF0}" type="parTrans" cxnId="{01AC2125-5EAD-43C7-94B8-1FA2A1115FE4}">
      <dgm:prSet/>
      <dgm:spPr/>
      <dgm:t>
        <a:bodyPr/>
        <a:lstStyle/>
        <a:p>
          <a:pPr latinLnBrk="1"/>
          <a:endParaRPr lang="ko-KR" altLang="en-US"/>
        </a:p>
      </dgm:t>
    </dgm:pt>
    <dgm:pt modelId="{FF416109-EE04-4DED-8FEB-B8957DB6EBF3}" type="sibTrans" cxnId="{01AC2125-5EAD-43C7-94B8-1FA2A1115FE4}">
      <dgm:prSet/>
      <dgm:spPr/>
      <dgm:t>
        <a:bodyPr/>
        <a:lstStyle/>
        <a:p>
          <a:pPr latinLnBrk="1"/>
          <a:endParaRPr lang="ko-KR" altLang="en-US"/>
        </a:p>
      </dgm:t>
    </dgm:pt>
    <dgm:pt modelId="{5C12CBD1-8743-4BA5-AAF9-4779974AFC41}">
      <dgm:prSet phldrT="[텍스트]"/>
      <dgm:spPr/>
      <dgm:t>
        <a:bodyPr/>
        <a:lstStyle/>
        <a:p>
          <a:pPr latinLnBrk="1"/>
          <a:endParaRPr lang="ko-KR" altLang="en-US" dirty="0"/>
        </a:p>
      </dgm:t>
    </dgm:pt>
    <dgm:pt modelId="{CC5CC05C-F8B1-4CE5-B401-DB404557E5E7}" type="parTrans" cxnId="{C5202920-6C11-4A17-80ED-0F96D8C6DC67}">
      <dgm:prSet/>
      <dgm:spPr/>
      <dgm:t>
        <a:bodyPr/>
        <a:lstStyle/>
        <a:p>
          <a:pPr latinLnBrk="1"/>
          <a:endParaRPr lang="ko-KR" altLang="en-US"/>
        </a:p>
      </dgm:t>
    </dgm:pt>
    <dgm:pt modelId="{E6693F72-6B73-49E7-A8D1-638CC0D3D02A}" type="sibTrans" cxnId="{C5202920-6C11-4A17-80ED-0F96D8C6DC67}">
      <dgm:prSet/>
      <dgm:spPr/>
      <dgm:t>
        <a:bodyPr/>
        <a:lstStyle/>
        <a:p>
          <a:pPr latinLnBrk="1"/>
          <a:endParaRPr lang="ko-KR" altLang="en-US"/>
        </a:p>
      </dgm:t>
    </dgm:pt>
    <dgm:pt modelId="{5F2EFE81-AF26-42D4-87D4-7DA6990216D7}">
      <dgm:prSet phldrT="[텍스트]" phldr="1"/>
      <dgm:spPr/>
      <dgm:t>
        <a:bodyPr/>
        <a:lstStyle/>
        <a:p>
          <a:pPr latinLnBrk="1"/>
          <a:endParaRPr lang="ko-KR" altLang="en-US" dirty="0"/>
        </a:p>
      </dgm:t>
    </dgm:pt>
    <dgm:pt modelId="{20DB89CD-9CEF-45C6-B82C-CE6EC6C0CA74}" type="parTrans" cxnId="{EEF05740-A290-4163-ADB3-54B6B1DD2B33}">
      <dgm:prSet/>
      <dgm:spPr/>
      <dgm:t>
        <a:bodyPr/>
        <a:lstStyle/>
        <a:p>
          <a:pPr latinLnBrk="1"/>
          <a:endParaRPr lang="ko-KR" altLang="en-US"/>
        </a:p>
      </dgm:t>
    </dgm:pt>
    <dgm:pt modelId="{BC052A5F-8B42-4C8A-903B-B9754A841D50}" type="sibTrans" cxnId="{EEF05740-A290-4163-ADB3-54B6B1DD2B33}">
      <dgm:prSet/>
      <dgm:spPr/>
      <dgm:t>
        <a:bodyPr/>
        <a:lstStyle/>
        <a:p>
          <a:pPr latinLnBrk="1"/>
          <a:endParaRPr lang="ko-KR" altLang="en-US"/>
        </a:p>
      </dgm:t>
    </dgm:pt>
    <dgm:pt modelId="{D1C3271C-93FB-4408-B158-B86D1683BAD7}">
      <dgm:prSet phldrT="[텍스트]" phldr="1"/>
      <dgm:spPr/>
      <dgm:t>
        <a:bodyPr/>
        <a:lstStyle/>
        <a:p>
          <a:pPr latinLnBrk="1"/>
          <a:endParaRPr lang="ko-KR" altLang="en-US" dirty="0"/>
        </a:p>
      </dgm:t>
    </dgm:pt>
    <dgm:pt modelId="{1B95E207-164D-4934-AB83-0EB9089D7D3E}" type="parTrans" cxnId="{2C685791-E301-4206-8ADF-877A29367C2D}">
      <dgm:prSet/>
      <dgm:spPr/>
      <dgm:t>
        <a:bodyPr/>
        <a:lstStyle/>
        <a:p>
          <a:pPr latinLnBrk="1"/>
          <a:endParaRPr lang="ko-KR" altLang="en-US"/>
        </a:p>
      </dgm:t>
    </dgm:pt>
    <dgm:pt modelId="{A7EFB067-8003-4AFE-9AA6-368917D2B18B}" type="sibTrans" cxnId="{2C685791-E301-4206-8ADF-877A29367C2D}">
      <dgm:prSet/>
      <dgm:spPr/>
      <dgm:t>
        <a:bodyPr/>
        <a:lstStyle/>
        <a:p>
          <a:pPr latinLnBrk="1"/>
          <a:endParaRPr lang="ko-KR" altLang="en-US"/>
        </a:p>
      </dgm:t>
    </dgm:pt>
    <dgm:pt modelId="{D54BE810-D287-42B0-A8B5-72316FB1E337}">
      <dgm:prSet phldrT="[텍스트]" phldr="1"/>
      <dgm:spPr/>
      <dgm:t>
        <a:bodyPr/>
        <a:lstStyle/>
        <a:p>
          <a:pPr latinLnBrk="1"/>
          <a:endParaRPr lang="ko-KR" altLang="en-US" dirty="0"/>
        </a:p>
      </dgm:t>
    </dgm:pt>
    <dgm:pt modelId="{D85C3109-94B5-4583-9B7C-86315F2A1AB2}" type="parTrans" cxnId="{FCE8E06F-06D2-4A47-AE83-29E62A2AC542}">
      <dgm:prSet/>
      <dgm:spPr/>
      <dgm:t>
        <a:bodyPr/>
        <a:lstStyle/>
        <a:p>
          <a:pPr latinLnBrk="1"/>
          <a:endParaRPr lang="ko-KR" altLang="en-US"/>
        </a:p>
      </dgm:t>
    </dgm:pt>
    <dgm:pt modelId="{53501126-9C7D-4402-9E06-825083A58D1B}" type="sibTrans" cxnId="{FCE8E06F-06D2-4A47-AE83-29E62A2AC542}">
      <dgm:prSet/>
      <dgm:spPr/>
      <dgm:t>
        <a:bodyPr/>
        <a:lstStyle/>
        <a:p>
          <a:pPr latinLnBrk="1"/>
          <a:endParaRPr lang="ko-KR" altLang="en-US"/>
        </a:p>
      </dgm:t>
    </dgm:pt>
    <dgm:pt modelId="{82717459-F499-414F-B9F5-AB532DB78ECE}">
      <dgm:prSet phldrT="[텍스트]" phldr="1"/>
      <dgm:spPr/>
      <dgm:t>
        <a:bodyPr/>
        <a:lstStyle/>
        <a:p>
          <a:pPr latinLnBrk="1"/>
          <a:endParaRPr lang="ko-KR" altLang="en-US" dirty="0"/>
        </a:p>
      </dgm:t>
    </dgm:pt>
    <dgm:pt modelId="{485B91FC-C657-4796-8648-DD524FD2F8D2}" type="parTrans" cxnId="{F0C4EB7E-0848-4148-8D81-147DDFC80757}">
      <dgm:prSet/>
      <dgm:spPr/>
      <dgm:t>
        <a:bodyPr/>
        <a:lstStyle/>
        <a:p>
          <a:pPr latinLnBrk="1"/>
          <a:endParaRPr lang="ko-KR" altLang="en-US"/>
        </a:p>
      </dgm:t>
    </dgm:pt>
    <dgm:pt modelId="{061A0211-0069-4148-A43F-5C864E5DAB92}" type="sibTrans" cxnId="{F0C4EB7E-0848-4148-8D81-147DDFC80757}">
      <dgm:prSet/>
      <dgm:spPr/>
      <dgm:t>
        <a:bodyPr/>
        <a:lstStyle/>
        <a:p>
          <a:pPr latinLnBrk="1"/>
          <a:endParaRPr lang="ko-KR" altLang="en-US"/>
        </a:p>
      </dgm:t>
    </dgm:pt>
    <dgm:pt modelId="{914FF7E7-FCB0-449A-930C-F733E8035D76}">
      <dgm:prSet phldrT="[텍스트]" phldr="1"/>
      <dgm:spPr/>
      <dgm:t>
        <a:bodyPr/>
        <a:lstStyle/>
        <a:p>
          <a:pPr latinLnBrk="1"/>
          <a:endParaRPr lang="ko-KR" altLang="en-US" dirty="0"/>
        </a:p>
      </dgm:t>
    </dgm:pt>
    <dgm:pt modelId="{B03B5FD4-4EAB-4F75-B04F-F677D94FBDAA}" type="parTrans" cxnId="{1BA4BDB7-457A-4E66-BF76-17F7B6E4A73E}">
      <dgm:prSet/>
      <dgm:spPr/>
      <dgm:t>
        <a:bodyPr/>
        <a:lstStyle/>
        <a:p>
          <a:pPr latinLnBrk="1"/>
          <a:endParaRPr lang="ko-KR" altLang="en-US"/>
        </a:p>
      </dgm:t>
    </dgm:pt>
    <dgm:pt modelId="{6BADF299-E416-425B-A9A7-CC31E63B0A6D}" type="sibTrans" cxnId="{1BA4BDB7-457A-4E66-BF76-17F7B6E4A73E}">
      <dgm:prSet/>
      <dgm:spPr/>
      <dgm:t>
        <a:bodyPr/>
        <a:lstStyle/>
        <a:p>
          <a:pPr latinLnBrk="1"/>
          <a:endParaRPr lang="ko-KR" altLang="en-US"/>
        </a:p>
      </dgm:t>
    </dgm:pt>
    <dgm:pt modelId="{25FE104E-BA16-4C71-8422-E4ED39EF8719}">
      <dgm:prSet phldrT="[텍스트]" phldr="1"/>
      <dgm:spPr/>
      <dgm:t>
        <a:bodyPr/>
        <a:lstStyle/>
        <a:p>
          <a:pPr latinLnBrk="1"/>
          <a:endParaRPr lang="ko-KR" altLang="en-US" dirty="0"/>
        </a:p>
      </dgm:t>
    </dgm:pt>
    <dgm:pt modelId="{DD749B16-1C7E-42D2-B820-38C295366ED4}" type="parTrans" cxnId="{F4001783-F6A6-4B13-85F6-AF2C09393638}">
      <dgm:prSet/>
      <dgm:spPr/>
      <dgm:t>
        <a:bodyPr/>
        <a:lstStyle/>
        <a:p>
          <a:pPr latinLnBrk="1"/>
          <a:endParaRPr lang="ko-KR" altLang="en-US"/>
        </a:p>
      </dgm:t>
    </dgm:pt>
    <dgm:pt modelId="{CBF28C5C-98A5-42E4-93A6-2DB3FF463CF6}" type="sibTrans" cxnId="{F4001783-F6A6-4B13-85F6-AF2C09393638}">
      <dgm:prSet/>
      <dgm:spPr/>
      <dgm:t>
        <a:bodyPr/>
        <a:lstStyle/>
        <a:p>
          <a:pPr latinLnBrk="1"/>
          <a:endParaRPr lang="ko-KR" altLang="en-US"/>
        </a:p>
      </dgm:t>
    </dgm:pt>
    <dgm:pt modelId="{2BC416B6-20E8-43ED-9853-237DC9DD234D}" type="pres">
      <dgm:prSet presAssocID="{A2FFCA15-0C0B-4585-8548-FF39EA51C6F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335D33-8264-4820-AE00-88C219603361}" type="pres">
      <dgm:prSet presAssocID="{31F84032-3A2A-437D-BD6A-195241561B55}" presName="composite" presStyleCnt="0"/>
      <dgm:spPr/>
    </dgm:pt>
    <dgm:pt modelId="{424EB047-4CAA-4C19-B435-4BC911339320}" type="pres">
      <dgm:prSet presAssocID="{31F84032-3A2A-437D-BD6A-195241561B55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C7F2D3-1345-4EB6-9E20-9E6CF2762A07}" type="pres">
      <dgm:prSet presAssocID="{31F84032-3A2A-437D-BD6A-195241561B55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6332004-B8C2-4725-86CF-F08454B7A5B6}" type="pres">
      <dgm:prSet presAssocID="{FF416109-EE04-4DED-8FEB-B8957DB6EBF3}" presName="sp" presStyleCnt="0"/>
      <dgm:spPr/>
    </dgm:pt>
    <dgm:pt modelId="{AE54E954-87C5-4E0E-94C3-4D607B5A7C40}" type="pres">
      <dgm:prSet presAssocID="{5F2EFE81-AF26-42D4-87D4-7DA6990216D7}" presName="composite" presStyleCnt="0"/>
      <dgm:spPr/>
    </dgm:pt>
    <dgm:pt modelId="{835AEB3B-9173-4121-A47B-7972D22018DE}" type="pres">
      <dgm:prSet presAssocID="{5F2EFE81-AF26-42D4-87D4-7DA6990216D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977E5EB-C40F-4FE1-AFBB-F01D6A550AD3}" type="pres">
      <dgm:prSet presAssocID="{5F2EFE81-AF26-42D4-87D4-7DA6990216D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8DF0C29-74A4-4808-90C0-7C8598F21697}" type="pres">
      <dgm:prSet presAssocID="{BC052A5F-8B42-4C8A-903B-B9754A841D50}" presName="sp" presStyleCnt="0"/>
      <dgm:spPr/>
    </dgm:pt>
    <dgm:pt modelId="{EED781DC-1595-4D48-AC7B-917135146117}" type="pres">
      <dgm:prSet presAssocID="{D54BE810-D287-42B0-A8B5-72316FB1E337}" presName="composite" presStyleCnt="0"/>
      <dgm:spPr/>
    </dgm:pt>
    <dgm:pt modelId="{1DB3857F-F9C8-49AE-B9D0-DD985E807840}" type="pres">
      <dgm:prSet presAssocID="{D54BE810-D287-42B0-A8B5-72316FB1E337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374649F-3765-4FBB-8522-394CA5C1B78A}" type="pres">
      <dgm:prSet presAssocID="{D54BE810-D287-42B0-A8B5-72316FB1E337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6C2F3B8-336D-457E-84A2-4B9E368808A8}" type="pres">
      <dgm:prSet presAssocID="{53501126-9C7D-4402-9E06-825083A58D1B}" presName="sp" presStyleCnt="0"/>
      <dgm:spPr/>
    </dgm:pt>
    <dgm:pt modelId="{B09C1303-C372-4783-858B-D0FE8EC98CFA}" type="pres">
      <dgm:prSet presAssocID="{914FF7E7-FCB0-449A-930C-F733E8035D76}" presName="composite" presStyleCnt="0"/>
      <dgm:spPr/>
    </dgm:pt>
    <dgm:pt modelId="{628A7D9A-48CD-44BA-9195-12143910E7EE}" type="pres">
      <dgm:prSet presAssocID="{914FF7E7-FCB0-449A-930C-F733E8035D76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D92A47A-0AC6-4993-B075-51E7C44A0E71}" type="pres">
      <dgm:prSet presAssocID="{914FF7E7-FCB0-449A-930C-F733E8035D76}" presName="descendantText" presStyleLbl="alignAcc1" presStyleIdx="3" presStyleCnt="5">
        <dgm:presLayoutVars>
          <dgm:bulletEnabled val="1"/>
        </dgm:presLayoutVars>
      </dgm:prSet>
      <dgm:spPr/>
    </dgm:pt>
    <dgm:pt modelId="{C2A889B8-0E4D-4075-ABB4-BF7114DD2CED}" type="pres">
      <dgm:prSet presAssocID="{6BADF299-E416-425B-A9A7-CC31E63B0A6D}" presName="sp" presStyleCnt="0"/>
      <dgm:spPr/>
    </dgm:pt>
    <dgm:pt modelId="{8CFCFADF-C61E-4E68-BBA5-5055FD195CB6}" type="pres">
      <dgm:prSet presAssocID="{25FE104E-BA16-4C71-8422-E4ED39EF8719}" presName="composite" presStyleCnt="0"/>
      <dgm:spPr/>
    </dgm:pt>
    <dgm:pt modelId="{55BFB584-261F-4143-9D5C-FB38E5B955B5}" type="pres">
      <dgm:prSet presAssocID="{25FE104E-BA16-4C71-8422-E4ED39EF8719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D3C7EDD-548A-4469-9022-9BD1AA460FF7}" type="pres">
      <dgm:prSet presAssocID="{25FE104E-BA16-4C71-8422-E4ED39EF8719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F4001783-F6A6-4B13-85F6-AF2C09393638}" srcId="{A2FFCA15-0C0B-4585-8548-FF39EA51C6FE}" destId="{25FE104E-BA16-4C71-8422-E4ED39EF8719}" srcOrd="4" destOrd="0" parTransId="{DD749B16-1C7E-42D2-B820-38C295366ED4}" sibTransId="{CBF28C5C-98A5-42E4-93A6-2DB3FF463CF6}"/>
    <dgm:cxn modelId="{EEF05740-A290-4163-ADB3-54B6B1DD2B33}" srcId="{A2FFCA15-0C0B-4585-8548-FF39EA51C6FE}" destId="{5F2EFE81-AF26-42D4-87D4-7DA6990216D7}" srcOrd="1" destOrd="0" parTransId="{20DB89CD-9CEF-45C6-B82C-CE6EC6C0CA74}" sibTransId="{BC052A5F-8B42-4C8A-903B-B9754A841D50}"/>
    <dgm:cxn modelId="{1BA4BDB7-457A-4E66-BF76-17F7B6E4A73E}" srcId="{A2FFCA15-0C0B-4585-8548-FF39EA51C6FE}" destId="{914FF7E7-FCB0-449A-930C-F733E8035D76}" srcOrd="3" destOrd="0" parTransId="{B03B5FD4-4EAB-4F75-B04F-F677D94FBDAA}" sibTransId="{6BADF299-E416-425B-A9A7-CC31E63B0A6D}"/>
    <dgm:cxn modelId="{F0C4EB7E-0848-4148-8D81-147DDFC80757}" srcId="{D54BE810-D287-42B0-A8B5-72316FB1E337}" destId="{82717459-F499-414F-B9F5-AB532DB78ECE}" srcOrd="0" destOrd="0" parTransId="{485B91FC-C657-4796-8648-DD524FD2F8D2}" sibTransId="{061A0211-0069-4148-A43F-5C864E5DAB92}"/>
    <dgm:cxn modelId="{2B36E8F9-CEC4-48F1-A92D-841611E0728E}" type="presOf" srcId="{D1C3271C-93FB-4408-B158-B86D1683BAD7}" destId="{8977E5EB-C40F-4FE1-AFBB-F01D6A550AD3}" srcOrd="0" destOrd="0" presId="urn:microsoft.com/office/officeart/2005/8/layout/chevron2"/>
    <dgm:cxn modelId="{C53831A0-9AA2-43E4-9E5F-27A0CC75E15C}" type="presOf" srcId="{82717459-F499-414F-B9F5-AB532DB78ECE}" destId="{2374649F-3765-4FBB-8522-394CA5C1B78A}" srcOrd="0" destOrd="0" presId="urn:microsoft.com/office/officeart/2005/8/layout/chevron2"/>
    <dgm:cxn modelId="{D4F1D219-4104-442B-82F8-37744A5FCD04}" type="presOf" srcId="{25FE104E-BA16-4C71-8422-E4ED39EF8719}" destId="{55BFB584-261F-4143-9D5C-FB38E5B955B5}" srcOrd="0" destOrd="0" presId="urn:microsoft.com/office/officeart/2005/8/layout/chevron2"/>
    <dgm:cxn modelId="{EDF87917-2149-48BB-B7A0-1B634265A1D4}" type="presOf" srcId="{5F2EFE81-AF26-42D4-87D4-7DA6990216D7}" destId="{835AEB3B-9173-4121-A47B-7972D22018DE}" srcOrd="0" destOrd="0" presId="urn:microsoft.com/office/officeart/2005/8/layout/chevron2"/>
    <dgm:cxn modelId="{FCE8E06F-06D2-4A47-AE83-29E62A2AC542}" srcId="{A2FFCA15-0C0B-4585-8548-FF39EA51C6FE}" destId="{D54BE810-D287-42B0-A8B5-72316FB1E337}" srcOrd="2" destOrd="0" parTransId="{D85C3109-94B5-4583-9B7C-86315F2A1AB2}" sibTransId="{53501126-9C7D-4402-9E06-825083A58D1B}"/>
    <dgm:cxn modelId="{2C685791-E301-4206-8ADF-877A29367C2D}" srcId="{5F2EFE81-AF26-42D4-87D4-7DA6990216D7}" destId="{D1C3271C-93FB-4408-B158-B86D1683BAD7}" srcOrd="0" destOrd="0" parTransId="{1B95E207-164D-4934-AB83-0EB9089D7D3E}" sibTransId="{A7EFB067-8003-4AFE-9AA6-368917D2B18B}"/>
    <dgm:cxn modelId="{437EB834-24B5-42E7-9461-733B2481D400}" type="presOf" srcId="{D54BE810-D287-42B0-A8B5-72316FB1E337}" destId="{1DB3857F-F9C8-49AE-B9D0-DD985E807840}" srcOrd="0" destOrd="0" presId="urn:microsoft.com/office/officeart/2005/8/layout/chevron2"/>
    <dgm:cxn modelId="{D7B34D12-5380-45C8-834E-18824950880B}" type="presOf" srcId="{5C12CBD1-8743-4BA5-AAF9-4779974AFC41}" destId="{C9C7F2D3-1345-4EB6-9E20-9E6CF2762A07}" srcOrd="0" destOrd="0" presId="urn:microsoft.com/office/officeart/2005/8/layout/chevron2"/>
    <dgm:cxn modelId="{C5202920-6C11-4A17-80ED-0F96D8C6DC67}" srcId="{31F84032-3A2A-437D-BD6A-195241561B55}" destId="{5C12CBD1-8743-4BA5-AAF9-4779974AFC41}" srcOrd="0" destOrd="0" parTransId="{CC5CC05C-F8B1-4CE5-B401-DB404557E5E7}" sibTransId="{E6693F72-6B73-49E7-A8D1-638CC0D3D02A}"/>
    <dgm:cxn modelId="{49CAFCD2-8B8D-49C3-A0F1-9C2BCFA6F6F1}" type="presOf" srcId="{A2FFCA15-0C0B-4585-8548-FF39EA51C6FE}" destId="{2BC416B6-20E8-43ED-9853-237DC9DD234D}" srcOrd="0" destOrd="0" presId="urn:microsoft.com/office/officeart/2005/8/layout/chevron2"/>
    <dgm:cxn modelId="{01AC2125-5EAD-43C7-94B8-1FA2A1115FE4}" srcId="{A2FFCA15-0C0B-4585-8548-FF39EA51C6FE}" destId="{31F84032-3A2A-437D-BD6A-195241561B55}" srcOrd="0" destOrd="0" parTransId="{154A27F0-F347-4C1D-9786-C05202FC9BF0}" sibTransId="{FF416109-EE04-4DED-8FEB-B8957DB6EBF3}"/>
    <dgm:cxn modelId="{A6CCAEA8-6D84-42DD-8587-8143338CF57C}" type="presOf" srcId="{31F84032-3A2A-437D-BD6A-195241561B55}" destId="{424EB047-4CAA-4C19-B435-4BC911339320}" srcOrd="0" destOrd="0" presId="urn:microsoft.com/office/officeart/2005/8/layout/chevron2"/>
    <dgm:cxn modelId="{3B212189-E213-465E-BDDB-097D56D269BD}" type="presOf" srcId="{914FF7E7-FCB0-449A-930C-F733E8035D76}" destId="{628A7D9A-48CD-44BA-9195-12143910E7EE}" srcOrd="0" destOrd="0" presId="urn:microsoft.com/office/officeart/2005/8/layout/chevron2"/>
    <dgm:cxn modelId="{E1CC06BD-8662-400C-B688-6EE36C8424A0}" type="presParOf" srcId="{2BC416B6-20E8-43ED-9853-237DC9DD234D}" destId="{E0335D33-8264-4820-AE00-88C219603361}" srcOrd="0" destOrd="0" presId="urn:microsoft.com/office/officeart/2005/8/layout/chevron2"/>
    <dgm:cxn modelId="{5E73B9F2-2B04-42C6-B5F9-ADEE7C9B19AC}" type="presParOf" srcId="{E0335D33-8264-4820-AE00-88C219603361}" destId="{424EB047-4CAA-4C19-B435-4BC911339320}" srcOrd="0" destOrd="0" presId="urn:microsoft.com/office/officeart/2005/8/layout/chevron2"/>
    <dgm:cxn modelId="{7F627D14-E2CA-434F-A205-B772BD52DEC5}" type="presParOf" srcId="{E0335D33-8264-4820-AE00-88C219603361}" destId="{C9C7F2D3-1345-4EB6-9E20-9E6CF2762A07}" srcOrd="1" destOrd="0" presId="urn:microsoft.com/office/officeart/2005/8/layout/chevron2"/>
    <dgm:cxn modelId="{4445E5D0-6F0E-4219-B7FD-8DE8F14860D1}" type="presParOf" srcId="{2BC416B6-20E8-43ED-9853-237DC9DD234D}" destId="{D6332004-B8C2-4725-86CF-F08454B7A5B6}" srcOrd="1" destOrd="0" presId="urn:microsoft.com/office/officeart/2005/8/layout/chevron2"/>
    <dgm:cxn modelId="{F7E8535B-C346-449E-AAEC-44896083D224}" type="presParOf" srcId="{2BC416B6-20E8-43ED-9853-237DC9DD234D}" destId="{AE54E954-87C5-4E0E-94C3-4D607B5A7C40}" srcOrd="2" destOrd="0" presId="urn:microsoft.com/office/officeart/2005/8/layout/chevron2"/>
    <dgm:cxn modelId="{C3203B8F-1007-4A05-971A-F97E00099B9E}" type="presParOf" srcId="{AE54E954-87C5-4E0E-94C3-4D607B5A7C40}" destId="{835AEB3B-9173-4121-A47B-7972D22018DE}" srcOrd="0" destOrd="0" presId="urn:microsoft.com/office/officeart/2005/8/layout/chevron2"/>
    <dgm:cxn modelId="{99F04F2A-5637-45BE-9A98-6C110FD04BB6}" type="presParOf" srcId="{AE54E954-87C5-4E0E-94C3-4D607B5A7C40}" destId="{8977E5EB-C40F-4FE1-AFBB-F01D6A550AD3}" srcOrd="1" destOrd="0" presId="urn:microsoft.com/office/officeart/2005/8/layout/chevron2"/>
    <dgm:cxn modelId="{34465590-630F-4EDE-9757-C5D2B8543C67}" type="presParOf" srcId="{2BC416B6-20E8-43ED-9853-237DC9DD234D}" destId="{18DF0C29-74A4-4808-90C0-7C8598F21697}" srcOrd="3" destOrd="0" presId="urn:microsoft.com/office/officeart/2005/8/layout/chevron2"/>
    <dgm:cxn modelId="{7CDDAF8C-3096-4477-B26C-7109E96B3654}" type="presParOf" srcId="{2BC416B6-20E8-43ED-9853-237DC9DD234D}" destId="{EED781DC-1595-4D48-AC7B-917135146117}" srcOrd="4" destOrd="0" presId="urn:microsoft.com/office/officeart/2005/8/layout/chevron2"/>
    <dgm:cxn modelId="{29267515-23C8-483A-931B-E048BC326F97}" type="presParOf" srcId="{EED781DC-1595-4D48-AC7B-917135146117}" destId="{1DB3857F-F9C8-49AE-B9D0-DD985E807840}" srcOrd="0" destOrd="0" presId="urn:microsoft.com/office/officeart/2005/8/layout/chevron2"/>
    <dgm:cxn modelId="{94E0BA5C-6414-45A0-95EB-F72264E7E3BD}" type="presParOf" srcId="{EED781DC-1595-4D48-AC7B-917135146117}" destId="{2374649F-3765-4FBB-8522-394CA5C1B78A}" srcOrd="1" destOrd="0" presId="urn:microsoft.com/office/officeart/2005/8/layout/chevron2"/>
    <dgm:cxn modelId="{2654A405-A9E8-4728-AB73-92982D4A1A84}" type="presParOf" srcId="{2BC416B6-20E8-43ED-9853-237DC9DD234D}" destId="{F6C2F3B8-336D-457E-84A2-4B9E368808A8}" srcOrd="5" destOrd="0" presId="urn:microsoft.com/office/officeart/2005/8/layout/chevron2"/>
    <dgm:cxn modelId="{7D3DCF64-08DD-47FC-BA6F-B9F809A751F1}" type="presParOf" srcId="{2BC416B6-20E8-43ED-9853-237DC9DD234D}" destId="{B09C1303-C372-4783-858B-D0FE8EC98CFA}" srcOrd="6" destOrd="0" presId="urn:microsoft.com/office/officeart/2005/8/layout/chevron2"/>
    <dgm:cxn modelId="{40D2D3AE-E9B9-4025-9004-F6EA8BA9473B}" type="presParOf" srcId="{B09C1303-C372-4783-858B-D0FE8EC98CFA}" destId="{628A7D9A-48CD-44BA-9195-12143910E7EE}" srcOrd="0" destOrd="0" presId="urn:microsoft.com/office/officeart/2005/8/layout/chevron2"/>
    <dgm:cxn modelId="{48D16FDD-15EF-4461-8191-2E07DFC6B666}" type="presParOf" srcId="{B09C1303-C372-4783-858B-D0FE8EC98CFA}" destId="{DD92A47A-0AC6-4993-B075-51E7C44A0E71}" srcOrd="1" destOrd="0" presId="urn:microsoft.com/office/officeart/2005/8/layout/chevron2"/>
    <dgm:cxn modelId="{D9C5BDE9-94FC-4207-9473-69FE892E7559}" type="presParOf" srcId="{2BC416B6-20E8-43ED-9853-237DC9DD234D}" destId="{C2A889B8-0E4D-4075-ABB4-BF7114DD2CED}" srcOrd="7" destOrd="0" presId="urn:microsoft.com/office/officeart/2005/8/layout/chevron2"/>
    <dgm:cxn modelId="{EDBF502E-BF23-415F-8F28-9B29B771D3E6}" type="presParOf" srcId="{2BC416B6-20E8-43ED-9853-237DC9DD234D}" destId="{8CFCFADF-C61E-4E68-BBA5-5055FD195CB6}" srcOrd="8" destOrd="0" presId="urn:microsoft.com/office/officeart/2005/8/layout/chevron2"/>
    <dgm:cxn modelId="{4EE6B81F-8E79-4F85-9E6D-CADA6D44EA79}" type="presParOf" srcId="{8CFCFADF-C61E-4E68-BBA5-5055FD195CB6}" destId="{55BFB584-261F-4143-9D5C-FB38E5B955B5}" srcOrd="0" destOrd="0" presId="urn:microsoft.com/office/officeart/2005/8/layout/chevron2"/>
    <dgm:cxn modelId="{D1B603A3-EA4F-42D9-8435-3A940B1B0375}" type="presParOf" srcId="{8CFCFADF-C61E-4E68-BBA5-5055FD195CB6}" destId="{1D3C7EDD-548A-4469-9022-9BD1AA460F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F1CB7D-6014-4D72-925C-5D0F8E5FC077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9EAF6C3A-95DF-4AC0-BD3A-6524A0BA49AB}">
      <dgm:prSet phldrT="[텍스트]" custT="1"/>
      <dgm:spPr/>
      <dgm:t>
        <a:bodyPr/>
        <a:lstStyle/>
        <a:p>
          <a:pPr latinLnBrk="1"/>
          <a:r>
            <a:rPr lang="ko-KR" altLang="en-US" sz="4800" dirty="0" smtClean="0">
              <a:solidFill>
                <a:schemeClr val="bg1"/>
              </a:solidFill>
              <a:latin typeface="HY울릉도B" pitchFamily="18" charset="-127"/>
              <a:ea typeface="HY울릉도B" pitchFamily="18" charset="-127"/>
            </a:rPr>
            <a:t>돌섬</a:t>
          </a:r>
          <a:endParaRPr lang="ko-KR" altLang="en-US" sz="4800" dirty="0">
            <a:solidFill>
              <a:schemeClr val="bg1"/>
            </a:solidFill>
            <a:latin typeface="HY울릉도B" pitchFamily="18" charset="-127"/>
            <a:ea typeface="HY울릉도B" pitchFamily="18" charset="-127"/>
          </a:endParaRPr>
        </a:p>
      </dgm:t>
    </dgm:pt>
    <dgm:pt modelId="{CDD0B8A3-6DC9-4823-93CB-DF83349784A2}" type="parTrans" cxnId="{217013A3-3470-4CEB-93F0-047FAE92A387}">
      <dgm:prSet/>
      <dgm:spPr/>
      <dgm:t>
        <a:bodyPr/>
        <a:lstStyle/>
        <a:p>
          <a:pPr latinLnBrk="1"/>
          <a:endParaRPr lang="ko-KR" altLang="en-US"/>
        </a:p>
      </dgm:t>
    </dgm:pt>
    <dgm:pt modelId="{FCFCB8E4-9C30-4588-84CA-71BE52DA3BC0}" type="sibTrans" cxnId="{217013A3-3470-4CEB-93F0-047FAE92A387}">
      <dgm:prSet/>
      <dgm:spPr/>
      <dgm:t>
        <a:bodyPr/>
        <a:lstStyle/>
        <a:p>
          <a:pPr latinLnBrk="1"/>
          <a:endParaRPr lang="ko-KR" altLang="en-US"/>
        </a:p>
      </dgm:t>
    </dgm:pt>
    <dgm:pt modelId="{20C3E1B2-F1B6-4A38-B31B-710735E7D232}">
      <dgm:prSet phldrT="[텍스트]" custT="1"/>
      <dgm:spPr/>
      <dgm:t>
        <a:bodyPr/>
        <a:lstStyle/>
        <a:p>
          <a:pPr latinLnBrk="1"/>
          <a:r>
            <a:rPr lang="ko-KR" altLang="en-US" sz="4800" dirty="0" err="1" smtClean="0">
              <a:latin typeface="HY울릉도B" pitchFamily="18" charset="-127"/>
              <a:ea typeface="HY울릉도B" pitchFamily="18" charset="-127"/>
            </a:rPr>
            <a:t>독섬</a:t>
          </a:r>
          <a:endParaRPr lang="ko-KR" altLang="en-US" sz="4800" dirty="0">
            <a:latin typeface="HY울릉도B" pitchFamily="18" charset="-127"/>
            <a:ea typeface="HY울릉도B" pitchFamily="18" charset="-127"/>
          </a:endParaRPr>
        </a:p>
      </dgm:t>
    </dgm:pt>
    <dgm:pt modelId="{34CF3DA6-60E1-4F2C-BC3C-3C095E5C7B1B}" type="parTrans" cxnId="{425FB12B-A290-4C2B-B483-723794D8DBAF}">
      <dgm:prSet/>
      <dgm:spPr/>
      <dgm:t>
        <a:bodyPr/>
        <a:lstStyle/>
        <a:p>
          <a:pPr latinLnBrk="1"/>
          <a:endParaRPr lang="ko-KR" altLang="en-US"/>
        </a:p>
      </dgm:t>
    </dgm:pt>
    <dgm:pt modelId="{71A48251-AFF0-4751-A0D4-B44BE8D99662}" type="sibTrans" cxnId="{425FB12B-A290-4C2B-B483-723794D8DBAF}">
      <dgm:prSet/>
      <dgm:spPr/>
      <dgm:t>
        <a:bodyPr/>
        <a:lstStyle/>
        <a:p>
          <a:pPr latinLnBrk="1"/>
          <a:endParaRPr lang="ko-KR" altLang="en-US"/>
        </a:p>
      </dgm:t>
    </dgm:pt>
    <dgm:pt modelId="{8CC8A14E-9495-419B-8E2B-B3AFC4DA6597}">
      <dgm:prSet phldrT="[텍스트]" custT="1"/>
      <dgm:spPr/>
      <dgm:t>
        <a:bodyPr/>
        <a:lstStyle/>
        <a:p>
          <a:pPr latinLnBrk="1"/>
          <a:r>
            <a:rPr lang="ko-KR" altLang="en-US" sz="4800" dirty="0" smtClean="0">
              <a:solidFill>
                <a:schemeClr val="bg1"/>
              </a:solidFill>
              <a:latin typeface="HY울릉도B" pitchFamily="18" charset="-127"/>
              <a:ea typeface="HY울릉도B" pitchFamily="18" charset="-127"/>
            </a:rPr>
            <a:t>독도</a:t>
          </a:r>
          <a:endParaRPr lang="ko-KR" altLang="en-US" sz="4800" dirty="0">
            <a:solidFill>
              <a:schemeClr val="bg1"/>
            </a:solidFill>
            <a:latin typeface="HY울릉도B" pitchFamily="18" charset="-127"/>
            <a:ea typeface="HY울릉도B" pitchFamily="18" charset="-127"/>
          </a:endParaRPr>
        </a:p>
      </dgm:t>
    </dgm:pt>
    <dgm:pt modelId="{4E974DE7-6F62-4366-92C5-2E30FE24202F}" type="parTrans" cxnId="{2CEC9179-B7FE-4B5A-8F65-9F669981507C}">
      <dgm:prSet/>
      <dgm:spPr/>
      <dgm:t>
        <a:bodyPr/>
        <a:lstStyle/>
        <a:p>
          <a:pPr latinLnBrk="1"/>
          <a:endParaRPr lang="ko-KR" altLang="en-US"/>
        </a:p>
      </dgm:t>
    </dgm:pt>
    <dgm:pt modelId="{FA9CAF61-722D-4533-9DB5-916429569698}" type="sibTrans" cxnId="{2CEC9179-B7FE-4B5A-8F65-9F669981507C}">
      <dgm:prSet/>
      <dgm:spPr/>
      <dgm:t>
        <a:bodyPr/>
        <a:lstStyle/>
        <a:p>
          <a:pPr latinLnBrk="1"/>
          <a:endParaRPr lang="ko-KR" altLang="en-US"/>
        </a:p>
      </dgm:t>
    </dgm:pt>
    <dgm:pt modelId="{C067FD2B-5C70-4D0A-A543-385DE54F3510}" type="pres">
      <dgm:prSet presAssocID="{91F1CB7D-6014-4D72-925C-5D0F8E5FC077}" presName="CompostProcess" presStyleCnt="0">
        <dgm:presLayoutVars>
          <dgm:dir/>
          <dgm:resizeHandles val="exact"/>
        </dgm:presLayoutVars>
      </dgm:prSet>
      <dgm:spPr/>
    </dgm:pt>
    <dgm:pt modelId="{D519207E-74D0-4172-8902-C24AE114290B}" type="pres">
      <dgm:prSet presAssocID="{91F1CB7D-6014-4D72-925C-5D0F8E5FC077}" presName="arrow" presStyleLbl="bgShp" presStyleIdx="0" presStyleCnt="1" custLinFactNeighborX="304" custLinFactNeighborY="11111"/>
      <dgm:spPr/>
    </dgm:pt>
    <dgm:pt modelId="{405B2A2D-F955-4B40-BDFB-4DE37B8FACBE}" type="pres">
      <dgm:prSet presAssocID="{91F1CB7D-6014-4D72-925C-5D0F8E5FC077}" presName="linearProcess" presStyleCnt="0"/>
      <dgm:spPr/>
    </dgm:pt>
    <dgm:pt modelId="{4504C71B-6764-4E23-AD2F-808A618CDA98}" type="pres">
      <dgm:prSet presAssocID="{9EAF6C3A-95DF-4AC0-BD3A-6524A0BA49A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D76EBFA-4992-46CD-AD53-30C55C2C9DE6}" type="pres">
      <dgm:prSet presAssocID="{FCFCB8E4-9C30-4588-84CA-71BE52DA3BC0}" presName="sibTrans" presStyleCnt="0"/>
      <dgm:spPr/>
    </dgm:pt>
    <dgm:pt modelId="{CE333EE9-45DE-4582-8451-0FEB1EF473FE}" type="pres">
      <dgm:prSet presAssocID="{20C3E1B2-F1B6-4A38-B31B-710735E7D23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23CE4D9-F132-4AF2-AB00-08E1639652FD}" type="pres">
      <dgm:prSet presAssocID="{71A48251-AFF0-4751-A0D4-B44BE8D99662}" presName="sibTrans" presStyleCnt="0"/>
      <dgm:spPr/>
    </dgm:pt>
    <dgm:pt modelId="{EF6E1FAE-C15B-4780-9E9D-E0435A12AC79}" type="pres">
      <dgm:prSet presAssocID="{8CC8A14E-9495-419B-8E2B-B3AFC4DA659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17013A3-3470-4CEB-93F0-047FAE92A387}" srcId="{91F1CB7D-6014-4D72-925C-5D0F8E5FC077}" destId="{9EAF6C3A-95DF-4AC0-BD3A-6524A0BA49AB}" srcOrd="0" destOrd="0" parTransId="{CDD0B8A3-6DC9-4823-93CB-DF83349784A2}" sibTransId="{FCFCB8E4-9C30-4588-84CA-71BE52DA3BC0}"/>
    <dgm:cxn modelId="{2CEC9179-B7FE-4B5A-8F65-9F669981507C}" srcId="{91F1CB7D-6014-4D72-925C-5D0F8E5FC077}" destId="{8CC8A14E-9495-419B-8E2B-B3AFC4DA6597}" srcOrd="2" destOrd="0" parTransId="{4E974DE7-6F62-4366-92C5-2E30FE24202F}" sibTransId="{FA9CAF61-722D-4533-9DB5-916429569698}"/>
    <dgm:cxn modelId="{D0AAE0D7-D9BF-4904-BC0A-6F2EF5193096}" type="presOf" srcId="{9EAF6C3A-95DF-4AC0-BD3A-6524A0BA49AB}" destId="{4504C71B-6764-4E23-AD2F-808A618CDA98}" srcOrd="0" destOrd="0" presId="urn:microsoft.com/office/officeart/2005/8/layout/hProcess9"/>
    <dgm:cxn modelId="{AB41ECA9-C193-491D-9090-47D87DCADA57}" type="presOf" srcId="{20C3E1B2-F1B6-4A38-B31B-710735E7D232}" destId="{CE333EE9-45DE-4582-8451-0FEB1EF473FE}" srcOrd="0" destOrd="0" presId="urn:microsoft.com/office/officeart/2005/8/layout/hProcess9"/>
    <dgm:cxn modelId="{FA83D656-A5B7-4089-97B8-3F4500AF1F71}" type="presOf" srcId="{91F1CB7D-6014-4D72-925C-5D0F8E5FC077}" destId="{C067FD2B-5C70-4D0A-A543-385DE54F3510}" srcOrd="0" destOrd="0" presId="urn:microsoft.com/office/officeart/2005/8/layout/hProcess9"/>
    <dgm:cxn modelId="{425FB12B-A290-4C2B-B483-723794D8DBAF}" srcId="{91F1CB7D-6014-4D72-925C-5D0F8E5FC077}" destId="{20C3E1B2-F1B6-4A38-B31B-710735E7D232}" srcOrd="1" destOrd="0" parTransId="{34CF3DA6-60E1-4F2C-BC3C-3C095E5C7B1B}" sibTransId="{71A48251-AFF0-4751-A0D4-B44BE8D99662}"/>
    <dgm:cxn modelId="{66E4EC8C-6ACC-48D2-AD6C-C29FEA87B053}" type="presOf" srcId="{8CC8A14E-9495-419B-8E2B-B3AFC4DA6597}" destId="{EF6E1FAE-C15B-4780-9E9D-E0435A12AC79}" srcOrd="0" destOrd="0" presId="urn:microsoft.com/office/officeart/2005/8/layout/hProcess9"/>
    <dgm:cxn modelId="{40A7F585-B425-4879-8DB7-F0E824E94326}" type="presParOf" srcId="{C067FD2B-5C70-4D0A-A543-385DE54F3510}" destId="{D519207E-74D0-4172-8902-C24AE114290B}" srcOrd="0" destOrd="0" presId="urn:microsoft.com/office/officeart/2005/8/layout/hProcess9"/>
    <dgm:cxn modelId="{567B972D-BA39-4F5F-93CF-7E9D41CCC35E}" type="presParOf" srcId="{C067FD2B-5C70-4D0A-A543-385DE54F3510}" destId="{405B2A2D-F955-4B40-BDFB-4DE37B8FACBE}" srcOrd="1" destOrd="0" presId="urn:microsoft.com/office/officeart/2005/8/layout/hProcess9"/>
    <dgm:cxn modelId="{793104EB-6EE1-49CC-90EE-3454989ED4FC}" type="presParOf" srcId="{405B2A2D-F955-4B40-BDFB-4DE37B8FACBE}" destId="{4504C71B-6764-4E23-AD2F-808A618CDA98}" srcOrd="0" destOrd="0" presId="urn:microsoft.com/office/officeart/2005/8/layout/hProcess9"/>
    <dgm:cxn modelId="{494CBCAF-72C8-43A6-BF23-812B5222F92A}" type="presParOf" srcId="{405B2A2D-F955-4B40-BDFB-4DE37B8FACBE}" destId="{BD76EBFA-4992-46CD-AD53-30C55C2C9DE6}" srcOrd="1" destOrd="0" presId="urn:microsoft.com/office/officeart/2005/8/layout/hProcess9"/>
    <dgm:cxn modelId="{D7FB972A-E27B-4F9E-8272-7DAE0A7EF84A}" type="presParOf" srcId="{405B2A2D-F955-4B40-BDFB-4DE37B8FACBE}" destId="{CE333EE9-45DE-4582-8451-0FEB1EF473FE}" srcOrd="2" destOrd="0" presId="urn:microsoft.com/office/officeart/2005/8/layout/hProcess9"/>
    <dgm:cxn modelId="{F6A31060-216C-48B6-B7A4-53572F8E4456}" type="presParOf" srcId="{405B2A2D-F955-4B40-BDFB-4DE37B8FACBE}" destId="{223CE4D9-F132-4AF2-AB00-08E1639652FD}" srcOrd="3" destOrd="0" presId="urn:microsoft.com/office/officeart/2005/8/layout/hProcess9"/>
    <dgm:cxn modelId="{8C526862-BE35-49A0-843B-F962D251DD8D}" type="presParOf" srcId="{405B2A2D-F955-4B40-BDFB-4DE37B8FACBE}" destId="{EF6E1FAE-C15B-4780-9E9D-E0435A12AC7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58384C-52AE-4847-B5BE-7ED3E8E578D2}" type="doc">
      <dgm:prSet loTypeId="urn:microsoft.com/office/officeart/2005/8/layout/vList5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pPr latinLnBrk="1"/>
          <a:endParaRPr lang="ko-KR" altLang="en-US"/>
        </a:p>
      </dgm:t>
    </dgm:pt>
    <dgm:pt modelId="{89B49755-3028-4FA3-83F8-20B2D7BDB33C}">
      <dgm:prSet phldrT="[텍스트]" custT="1"/>
      <dgm:spPr/>
      <dgm:t>
        <a:bodyPr/>
        <a:lstStyle/>
        <a:p>
          <a:pPr latinLnBrk="1"/>
          <a:r>
            <a:rPr lang="ko-KR" altLang="en-US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우산도</a:t>
          </a:r>
          <a:r>
            <a:rPr lang="en-US" altLang="ko-KR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(</a:t>
          </a:r>
          <a:r>
            <a:rPr lang="ko-KR" altLang="en-US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于山島</a:t>
          </a:r>
          <a:r>
            <a:rPr lang="en-US" altLang="ko-KR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)</a:t>
          </a:r>
          <a:endParaRPr lang="ko-KR" altLang="en-US" sz="3200" dirty="0">
            <a:solidFill>
              <a:schemeClr val="tx1"/>
            </a:solidFill>
            <a:latin typeface="HY울릉도B" pitchFamily="18" charset="-127"/>
            <a:ea typeface="HY울릉도B" pitchFamily="18" charset="-127"/>
          </a:endParaRPr>
        </a:p>
      </dgm:t>
    </dgm:pt>
    <dgm:pt modelId="{A8EE82B6-34D7-4B8B-BA16-5304A2F1D7E4}" type="parTrans" cxnId="{725AE453-AF29-4CC2-A849-494685BFA623}">
      <dgm:prSet/>
      <dgm:spPr/>
      <dgm:t>
        <a:bodyPr/>
        <a:lstStyle/>
        <a:p>
          <a:pPr latinLnBrk="1"/>
          <a:endParaRPr lang="ko-KR" altLang="en-US"/>
        </a:p>
      </dgm:t>
    </dgm:pt>
    <dgm:pt modelId="{8A9D140A-9FDC-4796-89B2-00DBC3A3C6F3}" type="sibTrans" cxnId="{725AE453-AF29-4CC2-A849-494685BFA623}">
      <dgm:prSet/>
      <dgm:spPr/>
      <dgm:t>
        <a:bodyPr/>
        <a:lstStyle/>
        <a:p>
          <a:pPr latinLnBrk="1"/>
          <a:endParaRPr lang="ko-KR" altLang="en-US"/>
        </a:p>
      </dgm:t>
    </dgm:pt>
    <dgm:pt modelId="{E511F219-7B51-4798-9375-FE2BF5A4E30A}">
      <dgm:prSet phldrT="[텍스트]" custT="1"/>
      <dgm:spPr/>
      <dgm:t>
        <a:bodyPr/>
        <a:lstStyle/>
        <a:p>
          <a:pPr algn="just" latinLnBrk="1"/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‘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우산</a:t>
          </a:r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’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은 울릉도에 있었던 고대 소국 우산국에서 비롯된 명칭</a:t>
          </a:r>
          <a:endParaRPr lang="ko-KR" altLang="en-US" sz="2000" dirty="0">
            <a:latin typeface="HY견명조" pitchFamily="18" charset="-127"/>
            <a:ea typeface="HY견명조" pitchFamily="18" charset="-127"/>
          </a:endParaRPr>
        </a:p>
      </dgm:t>
    </dgm:pt>
    <dgm:pt modelId="{625EB3AD-6183-4D8B-8964-86307017D0BD}" type="parTrans" cxnId="{59D2AB13-CF7E-4B81-950C-A21D30CE95F4}">
      <dgm:prSet/>
      <dgm:spPr/>
      <dgm:t>
        <a:bodyPr/>
        <a:lstStyle/>
        <a:p>
          <a:pPr latinLnBrk="1"/>
          <a:endParaRPr lang="ko-KR" altLang="en-US"/>
        </a:p>
      </dgm:t>
    </dgm:pt>
    <dgm:pt modelId="{689171CC-2C78-410A-A839-F6C2A06BC796}" type="sibTrans" cxnId="{59D2AB13-CF7E-4B81-950C-A21D30CE95F4}">
      <dgm:prSet/>
      <dgm:spPr/>
      <dgm:t>
        <a:bodyPr/>
        <a:lstStyle/>
        <a:p>
          <a:pPr latinLnBrk="1"/>
          <a:endParaRPr lang="ko-KR" altLang="en-US"/>
        </a:p>
      </dgm:t>
    </dgm:pt>
    <dgm:pt modelId="{C0597A20-C3EE-4087-8142-6024F1784612}">
      <dgm:prSet phldrT="[텍스트]" custT="1"/>
      <dgm:spPr/>
      <dgm:t>
        <a:bodyPr/>
        <a:lstStyle/>
        <a:p>
          <a:pPr latinLnBrk="1"/>
          <a:r>
            <a:rPr lang="ko-KR" altLang="en-US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가지도</a:t>
          </a:r>
          <a:r>
            <a:rPr lang="en-US" altLang="ko-KR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(</a:t>
          </a:r>
          <a:r>
            <a:rPr lang="ko-KR" altLang="en-US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可支島</a:t>
          </a:r>
          <a:r>
            <a:rPr lang="en-US" altLang="ko-KR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)</a:t>
          </a:r>
          <a:endParaRPr lang="ko-KR" altLang="en-US" sz="3200" dirty="0">
            <a:solidFill>
              <a:schemeClr val="tx1"/>
            </a:solidFill>
          </a:endParaRPr>
        </a:p>
      </dgm:t>
    </dgm:pt>
    <dgm:pt modelId="{FE80F2DC-73E7-4237-AB94-7FA750C47DB8}" type="parTrans" cxnId="{1BE1B265-3DC1-4895-AFB9-02517C027A35}">
      <dgm:prSet/>
      <dgm:spPr/>
      <dgm:t>
        <a:bodyPr/>
        <a:lstStyle/>
        <a:p>
          <a:pPr latinLnBrk="1"/>
          <a:endParaRPr lang="ko-KR" altLang="en-US"/>
        </a:p>
      </dgm:t>
    </dgm:pt>
    <dgm:pt modelId="{FE1816D4-B6DD-4B34-BCE1-312D28E69FE8}" type="sibTrans" cxnId="{1BE1B265-3DC1-4895-AFB9-02517C027A35}">
      <dgm:prSet/>
      <dgm:spPr/>
      <dgm:t>
        <a:bodyPr/>
        <a:lstStyle/>
        <a:p>
          <a:pPr latinLnBrk="1"/>
          <a:endParaRPr lang="ko-KR" altLang="en-US"/>
        </a:p>
      </dgm:t>
    </dgm:pt>
    <dgm:pt modelId="{5BD7B617-10A3-481D-9741-ACCA87547BC2}">
      <dgm:prSet phldrT="[텍스트]" custT="1"/>
      <dgm:spPr/>
      <dgm:t>
        <a:bodyPr/>
        <a:lstStyle/>
        <a:p>
          <a:pPr algn="just" latinLnBrk="1"/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‘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가지</a:t>
          </a:r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’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란 강치의 우리말 </a:t>
          </a:r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‘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가제</a:t>
          </a:r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’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를 음역하여 부른 것</a:t>
          </a:r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. 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독도에 </a:t>
          </a:r>
          <a:r>
            <a:rPr lang="ko-KR" altLang="en-US" sz="2000" dirty="0" err="1" smtClean="0">
              <a:latin typeface="HY견명조" pitchFamily="18" charset="-127"/>
              <a:ea typeface="HY견명조" pitchFamily="18" charset="-127"/>
            </a:rPr>
            <a:t>강치가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 많이 서식하여 유래함</a:t>
          </a:r>
          <a:endParaRPr lang="ko-KR" altLang="en-US" sz="2000" dirty="0"/>
        </a:p>
      </dgm:t>
    </dgm:pt>
    <dgm:pt modelId="{D160C148-CEEC-44A2-A927-638D1F8C1C29}" type="parTrans" cxnId="{57D05501-2307-4ABE-9406-8D0B5FD3162F}">
      <dgm:prSet/>
      <dgm:spPr/>
      <dgm:t>
        <a:bodyPr/>
        <a:lstStyle/>
        <a:p>
          <a:pPr latinLnBrk="1"/>
          <a:endParaRPr lang="ko-KR" altLang="en-US"/>
        </a:p>
      </dgm:t>
    </dgm:pt>
    <dgm:pt modelId="{D9CD5B15-2852-4508-ACA1-0133027D7C80}" type="sibTrans" cxnId="{57D05501-2307-4ABE-9406-8D0B5FD3162F}">
      <dgm:prSet/>
      <dgm:spPr/>
      <dgm:t>
        <a:bodyPr/>
        <a:lstStyle/>
        <a:p>
          <a:pPr latinLnBrk="1"/>
          <a:endParaRPr lang="ko-KR" altLang="en-US"/>
        </a:p>
      </dgm:t>
    </dgm:pt>
    <dgm:pt modelId="{BA30DA53-BC09-471E-95FD-5E012717BC52}">
      <dgm:prSet phldrT="[텍스트]" custT="1"/>
      <dgm:spPr/>
      <dgm:t>
        <a:bodyPr/>
        <a:lstStyle/>
        <a:p>
          <a:pPr latinLnBrk="1"/>
          <a:r>
            <a:rPr lang="ko-KR" altLang="en-US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석도</a:t>
          </a:r>
          <a:r>
            <a:rPr lang="en-US" altLang="ko-KR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(</a:t>
          </a:r>
          <a:r>
            <a:rPr lang="ko-KR" altLang="en-US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石島</a:t>
          </a:r>
          <a:r>
            <a:rPr lang="en-US" altLang="ko-KR" sz="3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)</a:t>
          </a:r>
          <a:endParaRPr lang="ko-KR" altLang="en-US" sz="3200" dirty="0">
            <a:solidFill>
              <a:schemeClr val="tx1"/>
            </a:solidFill>
          </a:endParaRPr>
        </a:p>
      </dgm:t>
    </dgm:pt>
    <dgm:pt modelId="{DCBF782A-FCF2-4AA0-9712-2780D995EC33}" type="parTrans" cxnId="{4A20D477-A14D-48FE-B5D0-15C9F9A2F154}">
      <dgm:prSet/>
      <dgm:spPr/>
      <dgm:t>
        <a:bodyPr/>
        <a:lstStyle/>
        <a:p>
          <a:pPr latinLnBrk="1"/>
          <a:endParaRPr lang="ko-KR" altLang="en-US"/>
        </a:p>
      </dgm:t>
    </dgm:pt>
    <dgm:pt modelId="{3190A611-F8DD-4FA2-AAE8-089547CBFA34}" type="sibTrans" cxnId="{4A20D477-A14D-48FE-B5D0-15C9F9A2F154}">
      <dgm:prSet/>
      <dgm:spPr/>
      <dgm:t>
        <a:bodyPr/>
        <a:lstStyle/>
        <a:p>
          <a:pPr latinLnBrk="1"/>
          <a:endParaRPr lang="ko-KR" altLang="en-US"/>
        </a:p>
      </dgm:t>
    </dgm:pt>
    <dgm:pt modelId="{8134A71A-1902-4DE9-9FD7-3FA653FBB073}">
      <dgm:prSet phldrT="[텍스트]" custT="1"/>
      <dgm:spPr/>
      <dgm:t>
        <a:bodyPr/>
        <a:lstStyle/>
        <a:p>
          <a:pPr algn="just" latinLnBrk="1"/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1900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년 대한제국 칙령 제 </a:t>
          </a:r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41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호에 등장한 이름</a:t>
          </a:r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. 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돌섬을 의미하는 사투리 </a:t>
          </a:r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‘</a:t>
          </a:r>
          <a:r>
            <a:rPr lang="ko-KR" altLang="en-US" sz="2000" dirty="0" err="1" smtClean="0">
              <a:latin typeface="HY견명조" pitchFamily="18" charset="-127"/>
              <a:ea typeface="HY견명조" pitchFamily="18" charset="-127"/>
            </a:rPr>
            <a:t>독섬</a:t>
          </a:r>
          <a:r>
            <a:rPr lang="en-US" altLang="ko-KR" sz="2000" dirty="0" smtClean="0">
              <a:latin typeface="HY견명조" pitchFamily="18" charset="-127"/>
              <a:ea typeface="HY견명조" pitchFamily="18" charset="-127"/>
            </a:rPr>
            <a:t>’</a:t>
          </a:r>
          <a:r>
            <a:rPr lang="ko-KR" altLang="en-US" sz="2000" dirty="0" smtClean="0">
              <a:latin typeface="HY견명조" pitchFamily="18" charset="-127"/>
              <a:ea typeface="HY견명조" pitchFamily="18" charset="-127"/>
            </a:rPr>
            <a:t>의 뜻을 취하여 한자로 표기한 것</a:t>
          </a:r>
          <a:endParaRPr lang="ko-KR" altLang="en-US" sz="2000" dirty="0"/>
        </a:p>
      </dgm:t>
    </dgm:pt>
    <dgm:pt modelId="{2A3BBB65-7FC6-48FD-8D3A-C6E383C61BA6}" type="parTrans" cxnId="{1077B965-7EB3-4967-82E6-47224D258F12}">
      <dgm:prSet/>
      <dgm:spPr/>
      <dgm:t>
        <a:bodyPr/>
        <a:lstStyle/>
        <a:p>
          <a:pPr latinLnBrk="1"/>
          <a:endParaRPr lang="ko-KR" altLang="en-US"/>
        </a:p>
      </dgm:t>
    </dgm:pt>
    <dgm:pt modelId="{49DFBC8E-B996-4CDA-85E4-6BF41C9ED0E4}" type="sibTrans" cxnId="{1077B965-7EB3-4967-82E6-47224D258F12}">
      <dgm:prSet/>
      <dgm:spPr/>
      <dgm:t>
        <a:bodyPr/>
        <a:lstStyle/>
        <a:p>
          <a:pPr latinLnBrk="1"/>
          <a:endParaRPr lang="ko-KR" altLang="en-US"/>
        </a:p>
      </dgm:t>
    </dgm:pt>
    <dgm:pt modelId="{40EE948B-E646-4B1B-9C11-555669B4AB56}" type="pres">
      <dgm:prSet presAssocID="{4558384C-52AE-4847-B5BE-7ED3E8E578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15BA821-1163-4CE2-A5CC-9BC2FBEDBC75}" type="pres">
      <dgm:prSet presAssocID="{89B49755-3028-4FA3-83F8-20B2D7BDB33C}" presName="linNode" presStyleCnt="0"/>
      <dgm:spPr/>
    </dgm:pt>
    <dgm:pt modelId="{38BDD281-8316-45F0-8577-E511DC88580F}" type="pres">
      <dgm:prSet presAssocID="{89B49755-3028-4FA3-83F8-20B2D7BDB33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1F2EB07-9347-4AC5-8C40-0B7F020734B6}" type="pres">
      <dgm:prSet presAssocID="{89B49755-3028-4FA3-83F8-20B2D7BDB33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9554D16-EDE7-4065-98BC-BD0AD3D64B59}" type="pres">
      <dgm:prSet presAssocID="{8A9D140A-9FDC-4796-89B2-00DBC3A3C6F3}" presName="sp" presStyleCnt="0"/>
      <dgm:spPr/>
    </dgm:pt>
    <dgm:pt modelId="{439A3BD5-6D22-40F7-B8D1-7D4D539979AB}" type="pres">
      <dgm:prSet presAssocID="{C0597A20-C3EE-4087-8142-6024F1784612}" presName="linNode" presStyleCnt="0"/>
      <dgm:spPr/>
    </dgm:pt>
    <dgm:pt modelId="{F56E5647-F660-4388-B048-0D6ABED5E5B7}" type="pres">
      <dgm:prSet presAssocID="{C0597A20-C3EE-4087-8142-6024F178461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53A3253-34BE-4BB5-9A3B-9C4420EEA0E8}" type="pres">
      <dgm:prSet presAssocID="{C0597A20-C3EE-4087-8142-6024F178461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4D295C2-BA2F-44FA-841D-D7F582927CB2}" type="pres">
      <dgm:prSet presAssocID="{FE1816D4-B6DD-4B34-BCE1-312D28E69FE8}" presName="sp" presStyleCnt="0"/>
      <dgm:spPr/>
    </dgm:pt>
    <dgm:pt modelId="{450DF76E-1523-4694-88B3-EEA4E063DC46}" type="pres">
      <dgm:prSet presAssocID="{BA30DA53-BC09-471E-95FD-5E012717BC52}" presName="linNode" presStyleCnt="0"/>
      <dgm:spPr/>
    </dgm:pt>
    <dgm:pt modelId="{11490407-AB85-4DF0-9E3F-855CC45397EC}" type="pres">
      <dgm:prSet presAssocID="{BA30DA53-BC09-471E-95FD-5E012717BC5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8EE86-6266-4E43-A0F3-CD8F82BA9172}" type="pres">
      <dgm:prSet presAssocID="{BA30DA53-BC09-471E-95FD-5E012717BC5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7D05501-2307-4ABE-9406-8D0B5FD3162F}" srcId="{C0597A20-C3EE-4087-8142-6024F1784612}" destId="{5BD7B617-10A3-481D-9741-ACCA87547BC2}" srcOrd="0" destOrd="0" parTransId="{D160C148-CEEC-44A2-A927-638D1F8C1C29}" sibTransId="{D9CD5B15-2852-4508-ACA1-0133027D7C80}"/>
    <dgm:cxn modelId="{19C3D309-6609-4F01-B25B-BF8C71FC4DF4}" type="presOf" srcId="{8134A71A-1902-4DE9-9FD7-3FA653FBB073}" destId="{6038EE86-6266-4E43-A0F3-CD8F82BA9172}" srcOrd="0" destOrd="0" presId="urn:microsoft.com/office/officeart/2005/8/layout/vList5"/>
    <dgm:cxn modelId="{1077B965-7EB3-4967-82E6-47224D258F12}" srcId="{BA30DA53-BC09-471E-95FD-5E012717BC52}" destId="{8134A71A-1902-4DE9-9FD7-3FA653FBB073}" srcOrd="0" destOrd="0" parTransId="{2A3BBB65-7FC6-48FD-8D3A-C6E383C61BA6}" sibTransId="{49DFBC8E-B996-4CDA-85E4-6BF41C9ED0E4}"/>
    <dgm:cxn modelId="{EFD72726-CCF8-4D4A-BBE7-F77827936F77}" type="presOf" srcId="{89B49755-3028-4FA3-83F8-20B2D7BDB33C}" destId="{38BDD281-8316-45F0-8577-E511DC88580F}" srcOrd="0" destOrd="0" presId="urn:microsoft.com/office/officeart/2005/8/layout/vList5"/>
    <dgm:cxn modelId="{59D2AB13-CF7E-4B81-950C-A21D30CE95F4}" srcId="{89B49755-3028-4FA3-83F8-20B2D7BDB33C}" destId="{E511F219-7B51-4798-9375-FE2BF5A4E30A}" srcOrd="0" destOrd="0" parTransId="{625EB3AD-6183-4D8B-8964-86307017D0BD}" sibTransId="{689171CC-2C78-410A-A839-F6C2A06BC796}"/>
    <dgm:cxn modelId="{8A0F1688-CF1B-4728-A8E0-7ADE608D011B}" type="presOf" srcId="{E511F219-7B51-4798-9375-FE2BF5A4E30A}" destId="{11F2EB07-9347-4AC5-8C40-0B7F020734B6}" srcOrd="0" destOrd="0" presId="urn:microsoft.com/office/officeart/2005/8/layout/vList5"/>
    <dgm:cxn modelId="{1BE1B265-3DC1-4895-AFB9-02517C027A35}" srcId="{4558384C-52AE-4847-B5BE-7ED3E8E578D2}" destId="{C0597A20-C3EE-4087-8142-6024F1784612}" srcOrd="1" destOrd="0" parTransId="{FE80F2DC-73E7-4237-AB94-7FA750C47DB8}" sibTransId="{FE1816D4-B6DD-4B34-BCE1-312D28E69FE8}"/>
    <dgm:cxn modelId="{606CE212-6EC7-465B-B512-CBE8B10FA0C3}" type="presOf" srcId="{C0597A20-C3EE-4087-8142-6024F1784612}" destId="{F56E5647-F660-4388-B048-0D6ABED5E5B7}" srcOrd="0" destOrd="0" presId="urn:microsoft.com/office/officeart/2005/8/layout/vList5"/>
    <dgm:cxn modelId="{4A20D477-A14D-48FE-B5D0-15C9F9A2F154}" srcId="{4558384C-52AE-4847-B5BE-7ED3E8E578D2}" destId="{BA30DA53-BC09-471E-95FD-5E012717BC52}" srcOrd="2" destOrd="0" parTransId="{DCBF782A-FCF2-4AA0-9712-2780D995EC33}" sibTransId="{3190A611-F8DD-4FA2-AAE8-089547CBFA34}"/>
    <dgm:cxn modelId="{DA33F22D-C680-4D52-BCF7-968416E77082}" type="presOf" srcId="{BA30DA53-BC09-471E-95FD-5E012717BC52}" destId="{11490407-AB85-4DF0-9E3F-855CC45397EC}" srcOrd="0" destOrd="0" presId="urn:microsoft.com/office/officeart/2005/8/layout/vList5"/>
    <dgm:cxn modelId="{725AE453-AF29-4CC2-A849-494685BFA623}" srcId="{4558384C-52AE-4847-B5BE-7ED3E8E578D2}" destId="{89B49755-3028-4FA3-83F8-20B2D7BDB33C}" srcOrd="0" destOrd="0" parTransId="{A8EE82B6-34D7-4B8B-BA16-5304A2F1D7E4}" sibTransId="{8A9D140A-9FDC-4796-89B2-00DBC3A3C6F3}"/>
    <dgm:cxn modelId="{01AAA98D-1DBD-4632-B6A3-1A135E67DA90}" type="presOf" srcId="{5BD7B617-10A3-481D-9741-ACCA87547BC2}" destId="{553A3253-34BE-4BB5-9A3B-9C4420EEA0E8}" srcOrd="0" destOrd="0" presId="urn:microsoft.com/office/officeart/2005/8/layout/vList5"/>
    <dgm:cxn modelId="{60A5BF33-EE6C-4091-B645-7A14A0F9F24D}" type="presOf" srcId="{4558384C-52AE-4847-B5BE-7ED3E8E578D2}" destId="{40EE948B-E646-4B1B-9C11-555669B4AB56}" srcOrd="0" destOrd="0" presId="urn:microsoft.com/office/officeart/2005/8/layout/vList5"/>
    <dgm:cxn modelId="{2ED0EAB6-2D5D-4DD8-8330-F8BBD8936A46}" type="presParOf" srcId="{40EE948B-E646-4B1B-9C11-555669B4AB56}" destId="{D15BA821-1163-4CE2-A5CC-9BC2FBEDBC75}" srcOrd="0" destOrd="0" presId="urn:microsoft.com/office/officeart/2005/8/layout/vList5"/>
    <dgm:cxn modelId="{505E12CA-2893-49BD-BC30-988713618F64}" type="presParOf" srcId="{D15BA821-1163-4CE2-A5CC-9BC2FBEDBC75}" destId="{38BDD281-8316-45F0-8577-E511DC88580F}" srcOrd="0" destOrd="0" presId="urn:microsoft.com/office/officeart/2005/8/layout/vList5"/>
    <dgm:cxn modelId="{1EBFC7E9-D5F1-4994-97CC-D3C4A3DF25A3}" type="presParOf" srcId="{D15BA821-1163-4CE2-A5CC-9BC2FBEDBC75}" destId="{11F2EB07-9347-4AC5-8C40-0B7F020734B6}" srcOrd="1" destOrd="0" presId="urn:microsoft.com/office/officeart/2005/8/layout/vList5"/>
    <dgm:cxn modelId="{230B5DC6-7AC3-4712-912C-298274DAD058}" type="presParOf" srcId="{40EE948B-E646-4B1B-9C11-555669B4AB56}" destId="{29554D16-EDE7-4065-98BC-BD0AD3D64B59}" srcOrd="1" destOrd="0" presId="urn:microsoft.com/office/officeart/2005/8/layout/vList5"/>
    <dgm:cxn modelId="{13A6D7CB-9CAB-4260-BC13-5AF3155E697F}" type="presParOf" srcId="{40EE948B-E646-4B1B-9C11-555669B4AB56}" destId="{439A3BD5-6D22-40F7-B8D1-7D4D539979AB}" srcOrd="2" destOrd="0" presId="urn:microsoft.com/office/officeart/2005/8/layout/vList5"/>
    <dgm:cxn modelId="{A036D07E-BCF6-4AD9-AFEA-06413A1C0827}" type="presParOf" srcId="{439A3BD5-6D22-40F7-B8D1-7D4D539979AB}" destId="{F56E5647-F660-4388-B048-0D6ABED5E5B7}" srcOrd="0" destOrd="0" presId="urn:microsoft.com/office/officeart/2005/8/layout/vList5"/>
    <dgm:cxn modelId="{78704528-04F9-418D-8693-ABFC2EFC0435}" type="presParOf" srcId="{439A3BD5-6D22-40F7-B8D1-7D4D539979AB}" destId="{553A3253-34BE-4BB5-9A3B-9C4420EEA0E8}" srcOrd="1" destOrd="0" presId="urn:microsoft.com/office/officeart/2005/8/layout/vList5"/>
    <dgm:cxn modelId="{D15D7FCB-C082-47DB-972C-C284CDAEB39A}" type="presParOf" srcId="{40EE948B-E646-4B1B-9C11-555669B4AB56}" destId="{04D295C2-BA2F-44FA-841D-D7F582927CB2}" srcOrd="3" destOrd="0" presId="urn:microsoft.com/office/officeart/2005/8/layout/vList5"/>
    <dgm:cxn modelId="{FC5AEBE1-A258-4E68-980F-87CC38D3B121}" type="presParOf" srcId="{40EE948B-E646-4B1B-9C11-555669B4AB56}" destId="{450DF76E-1523-4694-88B3-EEA4E063DC46}" srcOrd="4" destOrd="0" presId="urn:microsoft.com/office/officeart/2005/8/layout/vList5"/>
    <dgm:cxn modelId="{59C1C109-2B21-4E60-98F7-9ADFAD3AF1CF}" type="presParOf" srcId="{450DF76E-1523-4694-88B3-EEA4E063DC46}" destId="{11490407-AB85-4DF0-9E3F-855CC45397EC}" srcOrd="0" destOrd="0" presId="urn:microsoft.com/office/officeart/2005/8/layout/vList5"/>
    <dgm:cxn modelId="{A6C1E8D8-8B95-4C85-A570-72A98EC07A28}" type="presParOf" srcId="{450DF76E-1523-4694-88B3-EEA4E063DC46}" destId="{6038EE86-6266-4E43-A0F3-CD8F82BA917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409F84-F6B3-44BB-846A-44A10A815A03}">
      <dsp:nvSpPr>
        <dsp:cNvPr id="0" name=""/>
        <dsp:cNvSpPr/>
      </dsp:nvSpPr>
      <dsp:spPr>
        <a:xfrm rot="16200000">
          <a:off x="522058" y="-522058"/>
          <a:ext cx="2556284" cy="36004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smtClean="0">
              <a:latin typeface="HY헤드라인M" pitchFamily="18" charset="-127"/>
              <a:ea typeface="HY헤드라인M" pitchFamily="18" charset="-127"/>
            </a:rPr>
            <a:t>독도의</a:t>
          </a:r>
          <a:endParaRPr lang="en-US" altLang="ko-KR" sz="3600" b="1" kern="1200" smtClean="0">
            <a:latin typeface="HY헤드라인M" pitchFamily="18" charset="-127"/>
            <a:ea typeface="HY헤드라인M" pitchFamily="18" charset="-127"/>
          </a:endParaRPr>
        </a:p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smtClean="0">
              <a:latin typeface="HY헤드라인M" pitchFamily="18" charset="-127"/>
              <a:ea typeface="HY헤드라인M" pitchFamily="18" charset="-127"/>
            </a:rPr>
            <a:t>위치</a:t>
          </a:r>
          <a:endParaRPr lang="ko-KR" altLang="en-US" sz="3600" b="1" kern="1200" dirty="0">
            <a:latin typeface="HY헤드라인M" pitchFamily="18" charset="-127"/>
            <a:ea typeface="HY헤드라인M" pitchFamily="18" charset="-127"/>
          </a:endParaRPr>
        </a:p>
      </dsp:txBody>
      <dsp:txXfrm rot="16200000">
        <a:off x="841593" y="-841593"/>
        <a:ext cx="1917213" cy="3600400"/>
      </dsp:txXfrm>
    </dsp:sp>
    <dsp:sp modelId="{676E71ED-9223-4EDA-8980-609883EAD4D5}">
      <dsp:nvSpPr>
        <dsp:cNvPr id="0" name=""/>
        <dsp:cNvSpPr/>
      </dsp:nvSpPr>
      <dsp:spPr>
        <a:xfrm>
          <a:off x="3600400" y="19836"/>
          <a:ext cx="3600400" cy="2556284"/>
        </a:xfrm>
        <a:prstGeom prst="round1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smtClean="0">
              <a:latin typeface="HY헤드라인M" pitchFamily="18" charset="-127"/>
              <a:ea typeface="HY헤드라인M" pitchFamily="18" charset="-127"/>
            </a:rPr>
            <a:t>독도로 </a:t>
          </a:r>
          <a:endParaRPr lang="en-US" altLang="ko-KR" sz="3600" b="1" kern="1200" smtClean="0">
            <a:latin typeface="HY헤드라인M" pitchFamily="18" charset="-127"/>
            <a:ea typeface="HY헤드라인M" pitchFamily="18" charset="-127"/>
          </a:endParaRPr>
        </a:p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smtClean="0">
              <a:latin typeface="HY헤드라인M" pitchFamily="18" charset="-127"/>
              <a:ea typeface="HY헤드라인M" pitchFamily="18" charset="-127"/>
            </a:rPr>
            <a:t>가는 방법</a:t>
          </a:r>
          <a:endParaRPr lang="ko-KR" altLang="en-US" sz="3600" b="1" kern="1200" dirty="0">
            <a:latin typeface="HY헤드라인M" pitchFamily="18" charset="-127"/>
            <a:ea typeface="HY헤드라인M" pitchFamily="18" charset="-127"/>
          </a:endParaRPr>
        </a:p>
      </dsp:txBody>
      <dsp:txXfrm>
        <a:off x="3600400" y="19836"/>
        <a:ext cx="3600400" cy="1917213"/>
      </dsp:txXfrm>
    </dsp:sp>
    <dsp:sp modelId="{B63C1262-267A-4C03-B1CF-E9113956BC1D}">
      <dsp:nvSpPr>
        <dsp:cNvPr id="0" name=""/>
        <dsp:cNvSpPr/>
      </dsp:nvSpPr>
      <dsp:spPr>
        <a:xfrm rot="10800000">
          <a:off x="0" y="2556284"/>
          <a:ext cx="3600400" cy="2556284"/>
        </a:xfrm>
        <a:prstGeom prst="round1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smtClean="0">
              <a:latin typeface="HY헤드라인M" pitchFamily="18" charset="-127"/>
              <a:ea typeface="HY헤드라인M" pitchFamily="18" charset="-127"/>
            </a:rPr>
            <a:t>독도의 </a:t>
          </a:r>
          <a:endParaRPr lang="en-US" altLang="ko-KR" sz="3600" b="1" kern="1200" smtClean="0">
            <a:latin typeface="HY헤드라인M" pitchFamily="18" charset="-127"/>
            <a:ea typeface="HY헤드라인M" pitchFamily="18" charset="-127"/>
          </a:endParaRPr>
        </a:p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smtClean="0">
              <a:latin typeface="HY헤드라인M" pitchFamily="18" charset="-127"/>
              <a:ea typeface="HY헤드라인M" pitchFamily="18" charset="-127"/>
            </a:rPr>
            <a:t>모습</a:t>
          </a:r>
          <a:endParaRPr lang="ko-KR" altLang="en-US" sz="3600" b="1" kern="1200" dirty="0">
            <a:latin typeface="HY헤드라인M" pitchFamily="18" charset="-127"/>
            <a:ea typeface="HY헤드라인M" pitchFamily="18" charset="-127"/>
          </a:endParaRPr>
        </a:p>
      </dsp:txBody>
      <dsp:txXfrm rot="10800000">
        <a:off x="0" y="3195354"/>
        <a:ext cx="3600400" cy="1917213"/>
      </dsp:txXfrm>
    </dsp:sp>
    <dsp:sp modelId="{EA789F93-E96D-4794-BA3F-A49ADEABF1B8}">
      <dsp:nvSpPr>
        <dsp:cNvPr id="0" name=""/>
        <dsp:cNvSpPr/>
      </dsp:nvSpPr>
      <dsp:spPr>
        <a:xfrm rot="5400000">
          <a:off x="4122457" y="2034226"/>
          <a:ext cx="2556284" cy="3600400"/>
        </a:xfrm>
        <a:prstGeom prst="round1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smtClean="0">
              <a:latin typeface="HY헤드라인M" pitchFamily="18" charset="-127"/>
              <a:ea typeface="HY헤드라인M" pitchFamily="18" charset="-127"/>
            </a:rPr>
            <a:t>고지도에</a:t>
          </a:r>
          <a:endParaRPr lang="en-US" altLang="ko-KR" sz="3600" b="1" kern="1200" smtClean="0">
            <a:latin typeface="HY헤드라인M" pitchFamily="18" charset="-127"/>
            <a:ea typeface="HY헤드라인M" pitchFamily="18" charset="-127"/>
          </a:endParaRPr>
        </a:p>
        <a:p>
          <a:pPr lvl="0" algn="ctr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smtClean="0">
              <a:latin typeface="HY헤드라인M" pitchFamily="18" charset="-127"/>
              <a:ea typeface="HY헤드라인M" pitchFamily="18" charset="-127"/>
            </a:rPr>
            <a:t> 기록된 독도</a:t>
          </a:r>
          <a:endParaRPr lang="ko-KR" altLang="en-US" sz="3600" b="1" kern="1200" dirty="0">
            <a:latin typeface="HY헤드라인M" pitchFamily="18" charset="-127"/>
            <a:ea typeface="HY헤드라인M" pitchFamily="18" charset="-127"/>
          </a:endParaRPr>
        </a:p>
      </dsp:txBody>
      <dsp:txXfrm rot="5400000">
        <a:off x="4441993" y="2353761"/>
        <a:ext cx="1917213" cy="3600400"/>
      </dsp:txXfrm>
    </dsp:sp>
    <dsp:sp modelId="{F2CBFA51-02A5-4A96-82A6-62B53B781E4F}">
      <dsp:nvSpPr>
        <dsp:cNvPr id="0" name=""/>
        <dsp:cNvSpPr/>
      </dsp:nvSpPr>
      <dsp:spPr>
        <a:xfrm>
          <a:off x="2520279" y="1917213"/>
          <a:ext cx="2160240" cy="1278142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600" b="1" kern="1200" dirty="0" smtClean="0">
              <a:latin typeface="HY헤드라인M" pitchFamily="18" charset="-127"/>
              <a:ea typeface="HY헤드라인M" pitchFamily="18" charset="-127"/>
            </a:rPr>
            <a:t>광고 속</a:t>
          </a:r>
          <a:endParaRPr lang="en-US" altLang="ko-KR" sz="2600" b="1" kern="1200" dirty="0" smtClean="0">
            <a:latin typeface="HY헤드라인M" pitchFamily="18" charset="-127"/>
            <a:ea typeface="HY헤드라인M" pitchFamily="18" charset="-127"/>
          </a:endParaRPr>
        </a:p>
        <a:p>
          <a:pPr lvl="0" algn="ctr" defTabSz="1155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600" b="1" kern="1200" dirty="0" smtClean="0">
              <a:latin typeface="HY헤드라인M" pitchFamily="18" charset="-127"/>
              <a:ea typeface="HY헤드라인M" pitchFamily="18" charset="-127"/>
            </a:rPr>
            <a:t>독도 정보</a:t>
          </a:r>
          <a:endParaRPr lang="ko-KR" altLang="en-US" sz="2600" b="1" kern="1200" dirty="0">
            <a:latin typeface="HY헤드라인M" pitchFamily="18" charset="-127"/>
            <a:ea typeface="HY헤드라인M" pitchFamily="18" charset="-127"/>
          </a:endParaRPr>
        </a:p>
      </dsp:txBody>
      <dsp:txXfrm>
        <a:off x="2520279" y="1917213"/>
        <a:ext cx="2160240" cy="127814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4EB047-4CAA-4C19-B435-4BC911339320}">
      <dsp:nvSpPr>
        <dsp:cNvPr id="0" name=""/>
        <dsp:cNvSpPr/>
      </dsp:nvSpPr>
      <dsp:spPr>
        <a:xfrm rot="5400000">
          <a:off x="-144347" y="144439"/>
          <a:ext cx="962318" cy="67362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4400" kern="1200" dirty="0">
            <a:latin typeface="HY헤드라인M" pitchFamily="18" charset="-127"/>
            <a:ea typeface="HY헤드라인M" pitchFamily="18" charset="-127"/>
          </a:endParaRPr>
        </a:p>
      </dsp:txBody>
      <dsp:txXfrm rot="5400000">
        <a:off x="-144347" y="144439"/>
        <a:ext cx="962318" cy="673622"/>
      </dsp:txXfrm>
    </dsp:sp>
    <dsp:sp modelId="{C9C7F2D3-1345-4EB6-9E20-9E6CF2762A07}">
      <dsp:nvSpPr>
        <dsp:cNvPr id="0" name=""/>
        <dsp:cNvSpPr/>
      </dsp:nvSpPr>
      <dsp:spPr>
        <a:xfrm rot="5400000">
          <a:off x="4200521" y="-3526807"/>
          <a:ext cx="625507" cy="7679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600" kern="1200" dirty="0"/>
        </a:p>
      </dsp:txBody>
      <dsp:txXfrm rot="5400000">
        <a:off x="4200521" y="-3526807"/>
        <a:ext cx="625507" cy="7679305"/>
      </dsp:txXfrm>
    </dsp:sp>
    <dsp:sp modelId="{835AEB3B-9173-4121-A47B-7972D22018DE}">
      <dsp:nvSpPr>
        <dsp:cNvPr id="0" name=""/>
        <dsp:cNvSpPr/>
      </dsp:nvSpPr>
      <dsp:spPr>
        <a:xfrm rot="5400000">
          <a:off x="-144347" y="987878"/>
          <a:ext cx="962318" cy="673622"/>
        </a:xfrm>
        <a:prstGeom prst="chevron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300" kern="1200" dirty="0"/>
        </a:p>
      </dsp:txBody>
      <dsp:txXfrm rot="5400000">
        <a:off x="-144347" y="987878"/>
        <a:ext cx="962318" cy="673622"/>
      </dsp:txXfrm>
    </dsp:sp>
    <dsp:sp modelId="{8977E5EB-C40F-4FE1-AFBB-F01D6A550AD3}">
      <dsp:nvSpPr>
        <dsp:cNvPr id="0" name=""/>
        <dsp:cNvSpPr/>
      </dsp:nvSpPr>
      <dsp:spPr>
        <a:xfrm rot="5400000">
          <a:off x="4200521" y="-2683368"/>
          <a:ext cx="625507" cy="7679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600" kern="1200" dirty="0"/>
        </a:p>
      </dsp:txBody>
      <dsp:txXfrm rot="5400000">
        <a:off x="4200521" y="-2683368"/>
        <a:ext cx="625507" cy="7679305"/>
      </dsp:txXfrm>
    </dsp:sp>
    <dsp:sp modelId="{1DB3857F-F9C8-49AE-B9D0-DD985E807840}">
      <dsp:nvSpPr>
        <dsp:cNvPr id="0" name=""/>
        <dsp:cNvSpPr/>
      </dsp:nvSpPr>
      <dsp:spPr>
        <a:xfrm rot="5400000">
          <a:off x="-144347" y="1831316"/>
          <a:ext cx="962318" cy="673622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300" kern="1200" dirty="0"/>
        </a:p>
      </dsp:txBody>
      <dsp:txXfrm rot="5400000">
        <a:off x="-144347" y="1831316"/>
        <a:ext cx="962318" cy="673622"/>
      </dsp:txXfrm>
    </dsp:sp>
    <dsp:sp modelId="{2374649F-3765-4FBB-8522-394CA5C1B78A}">
      <dsp:nvSpPr>
        <dsp:cNvPr id="0" name=""/>
        <dsp:cNvSpPr/>
      </dsp:nvSpPr>
      <dsp:spPr>
        <a:xfrm rot="5400000">
          <a:off x="4200521" y="-1839930"/>
          <a:ext cx="625507" cy="7679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2600" kern="1200" dirty="0"/>
        </a:p>
      </dsp:txBody>
      <dsp:txXfrm rot="5400000">
        <a:off x="4200521" y="-1839930"/>
        <a:ext cx="625507" cy="7679305"/>
      </dsp:txXfrm>
    </dsp:sp>
    <dsp:sp modelId="{628A7D9A-48CD-44BA-9195-12143910E7EE}">
      <dsp:nvSpPr>
        <dsp:cNvPr id="0" name=""/>
        <dsp:cNvSpPr/>
      </dsp:nvSpPr>
      <dsp:spPr>
        <a:xfrm rot="5400000">
          <a:off x="-144347" y="2674754"/>
          <a:ext cx="962318" cy="673622"/>
        </a:xfrm>
        <a:prstGeom prst="chevron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300" kern="1200" dirty="0"/>
        </a:p>
      </dsp:txBody>
      <dsp:txXfrm rot="5400000">
        <a:off x="-144347" y="2674754"/>
        <a:ext cx="962318" cy="673622"/>
      </dsp:txXfrm>
    </dsp:sp>
    <dsp:sp modelId="{DD92A47A-0AC6-4993-B075-51E7C44A0E71}">
      <dsp:nvSpPr>
        <dsp:cNvPr id="0" name=""/>
        <dsp:cNvSpPr/>
      </dsp:nvSpPr>
      <dsp:spPr>
        <a:xfrm rot="5400000">
          <a:off x="4200521" y="-996491"/>
          <a:ext cx="625507" cy="7679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FB584-261F-4143-9D5C-FB38E5B955B5}">
      <dsp:nvSpPr>
        <dsp:cNvPr id="0" name=""/>
        <dsp:cNvSpPr/>
      </dsp:nvSpPr>
      <dsp:spPr>
        <a:xfrm rot="5400000">
          <a:off x="-144347" y="3518193"/>
          <a:ext cx="962318" cy="673622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300" kern="1200" dirty="0"/>
        </a:p>
      </dsp:txBody>
      <dsp:txXfrm rot="5400000">
        <a:off x="-144347" y="3518193"/>
        <a:ext cx="962318" cy="673622"/>
      </dsp:txXfrm>
    </dsp:sp>
    <dsp:sp modelId="{1D3C7EDD-548A-4469-9022-9BD1AA460FF7}">
      <dsp:nvSpPr>
        <dsp:cNvPr id="0" name=""/>
        <dsp:cNvSpPr/>
      </dsp:nvSpPr>
      <dsp:spPr>
        <a:xfrm rot="5400000">
          <a:off x="4200521" y="-153053"/>
          <a:ext cx="625507" cy="7679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19207E-74D0-4172-8902-C24AE114290B}">
      <dsp:nvSpPr>
        <dsp:cNvPr id="0" name=""/>
        <dsp:cNvSpPr/>
      </dsp:nvSpPr>
      <dsp:spPr>
        <a:xfrm>
          <a:off x="648053" y="0"/>
          <a:ext cx="7099988" cy="2592288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4C71B-6764-4E23-AD2F-808A618CDA98}">
      <dsp:nvSpPr>
        <dsp:cNvPr id="0" name=""/>
        <dsp:cNvSpPr/>
      </dsp:nvSpPr>
      <dsp:spPr>
        <a:xfrm>
          <a:off x="0" y="777686"/>
          <a:ext cx="2505878" cy="10369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800" kern="1200" dirty="0" smtClean="0">
              <a:solidFill>
                <a:schemeClr val="bg1"/>
              </a:solidFill>
              <a:latin typeface="HY울릉도B" pitchFamily="18" charset="-127"/>
              <a:ea typeface="HY울릉도B" pitchFamily="18" charset="-127"/>
            </a:rPr>
            <a:t>돌섬</a:t>
          </a:r>
          <a:endParaRPr lang="ko-KR" altLang="en-US" sz="4800" kern="1200" dirty="0">
            <a:solidFill>
              <a:schemeClr val="bg1"/>
            </a:solidFill>
            <a:latin typeface="HY울릉도B" pitchFamily="18" charset="-127"/>
            <a:ea typeface="HY울릉도B" pitchFamily="18" charset="-127"/>
          </a:endParaRPr>
        </a:p>
      </dsp:txBody>
      <dsp:txXfrm>
        <a:off x="0" y="777686"/>
        <a:ext cx="2505878" cy="1036915"/>
      </dsp:txXfrm>
    </dsp:sp>
    <dsp:sp modelId="{CE333EE9-45DE-4582-8451-0FEB1EF473FE}">
      <dsp:nvSpPr>
        <dsp:cNvPr id="0" name=""/>
        <dsp:cNvSpPr/>
      </dsp:nvSpPr>
      <dsp:spPr>
        <a:xfrm>
          <a:off x="2923524" y="777686"/>
          <a:ext cx="2505878" cy="1036915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800" kern="1200" dirty="0" err="1" smtClean="0">
              <a:latin typeface="HY울릉도B" pitchFamily="18" charset="-127"/>
              <a:ea typeface="HY울릉도B" pitchFamily="18" charset="-127"/>
            </a:rPr>
            <a:t>독섬</a:t>
          </a:r>
          <a:endParaRPr lang="ko-KR" altLang="en-US" sz="4800" kern="1200" dirty="0">
            <a:latin typeface="HY울릉도B" pitchFamily="18" charset="-127"/>
            <a:ea typeface="HY울릉도B" pitchFamily="18" charset="-127"/>
          </a:endParaRPr>
        </a:p>
      </dsp:txBody>
      <dsp:txXfrm>
        <a:off x="2923524" y="777686"/>
        <a:ext cx="2505878" cy="1036915"/>
      </dsp:txXfrm>
    </dsp:sp>
    <dsp:sp modelId="{EF6E1FAE-C15B-4780-9E9D-E0435A12AC79}">
      <dsp:nvSpPr>
        <dsp:cNvPr id="0" name=""/>
        <dsp:cNvSpPr/>
      </dsp:nvSpPr>
      <dsp:spPr>
        <a:xfrm>
          <a:off x="5847049" y="777686"/>
          <a:ext cx="2505878" cy="1036915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4800" kern="1200" dirty="0" smtClean="0">
              <a:solidFill>
                <a:schemeClr val="bg1"/>
              </a:solidFill>
              <a:latin typeface="HY울릉도B" pitchFamily="18" charset="-127"/>
              <a:ea typeface="HY울릉도B" pitchFamily="18" charset="-127"/>
            </a:rPr>
            <a:t>독도</a:t>
          </a:r>
          <a:endParaRPr lang="ko-KR" altLang="en-US" sz="4800" kern="1200" dirty="0">
            <a:solidFill>
              <a:schemeClr val="bg1"/>
            </a:solidFill>
            <a:latin typeface="HY울릉도B" pitchFamily="18" charset="-127"/>
            <a:ea typeface="HY울릉도B" pitchFamily="18" charset="-127"/>
          </a:endParaRPr>
        </a:p>
      </dsp:txBody>
      <dsp:txXfrm>
        <a:off x="5847049" y="777686"/>
        <a:ext cx="2505878" cy="103691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F2EB07-9347-4AC5-8C40-0B7F020734B6}">
      <dsp:nvSpPr>
        <dsp:cNvPr id="0" name=""/>
        <dsp:cNvSpPr/>
      </dsp:nvSpPr>
      <dsp:spPr>
        <a:xfrm rot="5400000">
          <a:off x="5156116" y="-2016108"/>
          <a:ext cx="1047750" cy="53458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‘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우산</a:t>
          </a: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’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은 울릉도에 있었던 고대 소국 우산국에서 비롯된 명칭</a:t>
          </a:r>
          <a:endParaRPr lang="ko-KR" altLang="en-US" sz="2000" kern="1200" dirty="0">
            <a:latin typeface="HY견명조" pitchFamily="18" charset="-127"/>
            <a:ea typeface="HY견명조" pitchFamily="18" charset="-127"/>
          </a:endParaRPr>
        </a:p>
      </dsp:txBody>
      <dsp:txXfrm rot="5400000">
        <a:off x="5156116" y="-2016108"/>
        <a:ext cx="1047750" cy="5345873"/>
      </dsp:txXfrm>
    </dsp:sp>
    <dsp:sp modelId="{38BDD281-8316-45F0-8577-E511DC88580F}">
      <dsp:nvSpPr>
        <dsp:cNvPr id="0" name=""/>
        <dsp:cNvSpPr/>
      </dsp:nvSpPr>
      <dsp:spPr>
        <a:xfrm>
          <a:off x="0" y="1984"/>
          <a:ext cx="3007054" cy="1309687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우산도</a:t>
          </a:r>
          <a:r>
            <a:rPr lang="en-US" altLang="ko-KR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(</a:t>
          </a:r>
          <a:r>
            <a:rPr lang="ko-KR" altLang="en-US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于山島</a:t>
          </a:r>
          <a:r>
            <a:rPr lang="en-US" altLang="ko-KR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)</a:t>
          </a:r>
          <a:endParaRPr lang="ko-KR" altLang="en-US" sz="3200" kern="1200" dirty="0">
            <a:solidFill>
              <a:schemeClr val="tx1"/>
            </a:solidFill>
            <a:latin typeface="HY울릉도B" pitchFamily="18" charset="-127"/>
            <a:ea typeface="HY울릉도B" pitchFamily="18" charset="-127"/>
          </a:endParaRPr>
        </a:p>
      </dsp:txBody>
      <dsp:txXfrm>
        <a:off x="0" y="1984"/>
        <a:ext cx="3007054" cy="1309687"/>
      </dsp:txXfrm>
    </dsp:sp>
    <dsp:sp modelId="{553A3253-34BE-4BB5-9A3B-9C4420EEA0E8}">
      <dsp:nvSpPr>
        <dsp:cNvPr id="0" name=""/>
        <dsp:cNvSpPr/>
      </dsp:nvSpPr>
      <dsp:spPr>
        <a:xfrm rot="5400000">
          <a:off x="5156116" y="-640936"/>
          <a:ext cx="1047750" cy="53458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‘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가지</a:t>
          </a: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’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란 강치의 우리말 </a:t>
          </a: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‘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가제</a:t>
          </a: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’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를 음역하여 부른 것</a:t>
          </a: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. 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독도에 </a:t>
          </a:r>
          <a:r>
            <a:rPr lang="ko-KR" altLang="en-US" sz="2000" kern="1200" dirty="0" err="1" smtClean="0">
              <a:latin typeface="HY견명조" pitchFamily="18" charset="-127"/>
              <a:ea typeface="HY견명조" pitchFamily="18" charset="-127"/>
            </a:rPr>
            <a:t>강치가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 많이 서식하여 유래함</a:t>
          </a:r>
          <a:endParaRPr lang="ko-KR" altLang="en-US" sz="2000" kern="1200" dirty="0"/>
        </a:p>
      </dsp:txBody>
      <dsp:txXfrm rot="5400000">
        <a:off x="5156116" y="-640936"/>
        <a:ext cx="1047750" cy="5345873"/>
      </dsp:txXfrm>
    </dsp:sp>
    <dsp:sp modelId="{F56E5647-F660-4388-B048-0D6ABED5E5B7}">
      <dsp:nvSpPr>
        <dsp:cNvPr id="0" name=""/>
        <dsp:cNvSpPr/>
      </dsp:nvSpPr>
      <dsp:spPr>
        <a:xfrm>
          <a:off x="0" y="1377156"/>
          <a:ext cx="3007054" cy="1309687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가지도</a:t>
          </a:r>
          <a:r>
            <a:rPr lang="en-US" altLang="ko-KR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(</a:t>
          </a:r>
          <a:r>
            <a:rPr lang="ko-KR" altLang="en-US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可支島</a:t>
          </a:r>
          <a:r>
            <a:rPr lang="en-US" altLang="ko-KR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)</a:t>
          </a:r>
          <a:endParaRPr lang="ko-KR" altLang="en-US" sz="3200" kern="1200" dirty="0">
            <a:solidFill>
              <a:schemeClr val="tx1"/>
            </a:solidFill>
          </a:endParaRPr>
        </a:p>
      </dsp:txBody>
      <dsp:txXfrm>
        <a:off x="0" y="1377156"/>
        <a:ext cx="3007054" cy="1309687"/>
      </dsp:txXfrm>
    </dsp:sp>
    <dsp:sp modelId="{6038EE86-6266-4E43-A0F3-CD8F82BA9172}">
      <dsp:nvSpPr>
        <dsp:cNvPr id="0" name=""/>
        <dsp:cNvSpPr/>
      </dsp:nvSpPr>
      <dsp:spPr>
        <a:xfrm rot="5400000">
          <a:off x="5156116" y="734234"/>
          <a:ext cx="1047750" cy="53458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1900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년 대한제국 칙령 제 </a:t>
          </a: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41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호에 등장한 이름</a:t>
          </a: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. 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돌섬을 의미하는 사투리 </a:t>
          </a: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‘</a:t>
          </a:r>
          <a:r>
            <a:rPr lang="ko-KR" altLang="en-US" sz="2000" kern="1200" dirty="0" err="1" smtClean="0">
              <a:latin typeface="HY견명조" pitchFamily="18" charset="-127"/>
              <a:ea typeface="HY견명조" pitchFamily="18" charset="-127"/>
            </a:rPr>
            <a:t>독섬</a:t>
          </a:r>
          <a:r>
            <a:rPr lang="en-US" altLang="ko-KR" sz="2000" kern="1200" dirty="0" smtClean="0">
              <a:latin typeface="HY견명조" pitchFamily="18" charset="-127"/>
              <a:ea typeface="HY견명조" pitchFamily="18" charset="-127"/>
            </a:rPr>
            <a:t>’</a:t>
          </a:r>
          <a:r>
            <a:rPr lang="ko-KR" altLang="en-US" sz="2000" kern="1200" dirty="0" smtClean="0">
              <a:latin typeface="HY견명조" pitchFamily="18" charset="-127"/>
              <a:ea typeface="HY견명조" pitchFamily="18" charset="-127"/>
            </a:rPr>
            <a:t>의 뜻을 취하여 한자로 표기한 것</a:t>
          </a:r>
          <a:endParaRPr lang="ko-KR" altLang="en-US" sz="2000" kern="1200" dirty="0"/>
        </a:p>
      </dsp:txBody>
      <dsp:txXfrm rot="5400000">
        <a:off x="5156116" y="734234"/>
        <a:ext cx="1047750" cy="5345873"/>
      </dsp:txXfrm>
    </dsp:sp>
    <dsp:sp modelId="{11490407-AB85-4DF0-9E3F-855CC45397EC}">
      <dsp:nvSpPr>
        <dsp:cNvPr id="0" name=""/>
        <dsp:cNvSpPr/>
      </dsp:nvSpPr>
      <dsp:spPr>
        <a:xfrm>
          <a:off x="0" y="2752328"/>
          <a:ext cx="3007054" cy="1309687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석도</a:t>
          </a:r>
          <a:r>
            <a:rPr lang="en-US" altLang="ko-KR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(</a:t>
          </a:r>
          <a:r>
            <a:rPr lang="ko-KR" altLang="en-US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石島</a:t>
          </a:r>
          <a:r>
            <a:rPr lang="en-US" altLang="ko-KR" sz="3200" kern="1200" dirty="0" smtClean="0">
              <a:solidFill>
                <a:schemeClr val="tx1"/>
              </a:solidFill>
              <a:latin typeface="HY울릉도B" pitchFamily="18" charset="-127"/>
              <a:ea typeface="HY울릉도B" pitchFamily="18" charset="-127"/>
            </a:rPr>
            <a:t>)</a:t>
          </a:r>
          <a:endParaRPr lang="ko-KR" altLang="en-US" sz="3200" kern="1200" dirty="0">
            <a:solidFill>
              <a:schemeClr val="tx1"/>
            </a:solidFill>
          </a:endParaRPr>
        </a:p>
      </dsp:txBody>
      <dsp:txXfrm>
        <a:off x="0" y="2752328"/>
        <a:ext cx="3007054" cy="1309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174FC-0929-4FD0-A850-2F2DDD71529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EC5BA-B957-4C0D-A9D7-70A9224AC0B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876D4-3FAB-4026-BF32-1A6074FA7E9C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876D4-3FAB-4026-BF32-1A6074FA7E9C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ko-KR" altLang="en-US" b="1" smtClean="0"/>
              <a:t>독도의용수비대 조직 </a:t>
            </a:r>
            <a:r>
              <a:rPr lang="en-US" altLang="ko-KR" b="1" smtClean="0"/>
              <a:t>- </a:t>
            </a:r>
            <a:r>
              <a:rPr lang="ko-KR" altLang="en-US" b="1" smtClean="0"/>
              <a:t>홍순칠</a:t>
            </a:r>
            <a:endParaRPr lang="en-US" altLang="ko-KR" b="1" smtClean="0"/>
          </a:p>
          <a:p>
            <a:pPr>
              <a:spcBef>
                <a:spcPct val="0"/>
              </a:spcBef>
            </a:pPr>
            <a:r>
              <a:rPr lang="ko-KR" altLang="en-US" b="1" smtClean="0"/>
              <a:t>독도 실효지배의 선구자 최초의 독도주민 </a:t>
            </a:r>
            <a:r>
              <a:rPr lang="en-US" altLang="ko-KR" b="1" smtClean="0"/>
              <a:t>1</a:t>
            </a:r>
            <a:r>
              <a:rPr lang="ko-KR" altLang="en-US" b="1" smtClean="0"/>
              <a:t>호 </a:t>
            </a:r>
            <a:r>
              <a:rPr lang="en-US" altLang="ko-KR" b="1" smtClean="0"/>
              <a:t>- </a:t>
            </a:r>
            <a:r>
              <a:rPr lang="ko-KR" altLang="en-US" b="1" smtClean="0"/>
              <a:t>최종덕 </a:t>
            </a:r>
          </a:p>
        </p:txBody>
      </p:sp>
      <p:sp>
        <p:nvSpPr>
          <p:cNvPr id="6042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DD73B9-48A2-4E63-BA4C-47AFCF4912A6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b="1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034B3E-74C2-4E72-B4E8-783694FF291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DB074-1DF4-46A7-9464-773F6AA74FED}" type="datetimeFigureOut">
              <a:rPr lang="ko-KR" altLang="en-US" smtClean="0"/>
              <a:pPr/>
              <a:t>2016-02-26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2EAF4-20A5-4A72-9527-DC6993A6A47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%5b&#54028;&#51452;&#49569;&#54868;&#52488;%20&#46021;&#46020;&#51032;%20&#45216;%5d%20'&#46021;&#46020;&#49828;&#53440;&#51068;!'%20&#46021;&#46020;%20&#54540;&#47000;&#49884;&#47801;%20&#54140;&#54252;&#47676;&#49828;.wm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50672;&#46020;&#48324;&#44592;&#47197;\2013&#45380;\08.04%20&#54620;&#50577;&#45824;&#44053;&#51032;\&#54620;&#50577;&#45824;%20&#46021;&#46020;&#53945;&#44053;\&#50689;&#49345;\&#51648;&#53020;&#46972;&#50472;&#50752;%20&#50864;&#44200;&#46972;&#50472;.wmv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slide" Target="slide2.xml"/><Relationship Id="rId5" Type="http://schemas.openxmlformats.org/officeDocument/2006/relationships/diagramQuickStyle" Target="../diagrams/quickStyle2.xml"/><Relationship Id="rId10" Type="http://schemas.openxmlformats.org/officeDocument/2006/relationships/slide" Target="slide22.xml"/><Relationship Id="rId4" Type="http://schemas.openxmlformats.org/officeDocument/2006/relationships/diagramLayout" Target="../diagrams/layout2.xml"/><Relationship Id="rId9" Type="http://schemas.openxmlformats.org/officeDocument/2006/relationships/slide" Target="slide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3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6.jpeg"/><Relationship Id="rId9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prkorea.com/" TargetMode="External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6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2400" cy="1296144"/>
          </a:xfrm>
        </p:spPr>
        <p:txBody>
          <a:bodyPr>
            <a:normAutofit/>
          </a:bodyPr>
          <a:lstStyle/>
          <a:p>
            <a:r>
              <a:rPr lang="ko-KR" altLang="en-US" sz="5400" b="1" dirty="0" smtClean="0">
                <a:solidFill>
                  <a:srgbClr val="FF0000"/>
                </a:solidFill>
                <a:latin typeface="HY엽서M" pitchFamily="18" charset="-127"/>
                <a:ea typeface="HY엽서M" pitchFamily="18" charset="-127"/>
              </a:rPr>
              <a:t>다</a:t>
            </a:r>
            <a:r>
              <a:rPr lang="ko-KR" altLang="en-US" sz="5400" b="1" dirty="0" smtClean="0">
                <a:solidFill>
                  <a:schemeClr val="accent6">
                    <a:lumMod val="75000"/>
                  </a:schemeClr>
                </a:solidFill>
                <a:latin typeface="HY엽서M" pitchFamily="18" charset="-127"/>
                <a:ea typeface="HY엽서M" pitchFamily="18" charset="-127"/>
              </a:rPr>
              <a:t>섯</a:t>
            </a:r>
            <a:r>
              <a:rPr lang="ko-KR" altLang="en-US" sz="5400" b="1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5400" b="1" dirty="0" smtClean="0">
                <a:solidFill>
                  <a:srgbClr val="006600"/>
                </a:solidFill>
                <a:latin typeface="HY엽서M" pitchFamily="18" charset="-127"/>
                <a:ea typeface="HY엽서M" pitchFamily="18" charset="-127"/>
              </a:rPr>
              <a:t>빛</a:t>
            </a:r>
            <a:r>
              <a:rPr lang="ko-KR" altLang="en-US" sz="5400" b="1" dirty="0" smtClean="0">
                <a:solidFill>
                  <a:srgbClr val="000099"/>
                </a:solidFill>
                <a:latin typeface="HY엽서M" pitchFamily="18" charset="-127"/>
                <a:ea typeface="HY엽서M" pitchFamily="18" charset="-127"/>
              </a:rPr>
              <a:t>깔</a:t>
            </a:r>
            <a:r>
              <a:rPr lang="en-US" altLang="ko-KR" sz="5400" b="1" dirty="0" smtClean="0">
                <a:latin typeface="HY엽서M" pitchFamily="18" charset="-127"/>
                <a:ea typeface="HY엽서M" pitchFamily="18" charset="-127"/>
              </a:rPr>
              <a:t>, </a:t>
            </a:r>
            <a:r>
              <a:rPr lang="ko-KR" altLang="en-US" sz="6600" b="1" dirty="0" smtClean="0">
                <a:latin typeface="HY엽서M" pitchFamily="18" charset="-127"/>
                <a:ea typeface="HY엽서M" pitchFamily="18" charset="-127"/>
              </a:rPr>
              <a:t>독도</a:t>
            </a:r>
            <a:r>
              <a:rPr lang="ko-KR" altLang="en-US" sz="5400" b="1" dirty="0" smtClean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4800" b="1" dirty="0" smtClean="0">
                <a:latin typeface="HY엽서M" pitchFamily="18" charset="-127"/>
                <a:ea typeface="HY엽서M" pitchFamily="18" charset="-127"/>
              </a:rPr>
              <a:t>이야기</a:t>
            </a:r>
            <a:endParaRPr lang="ko-KR" altLang="en-US" sz="4800" b="1" dirty="0"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1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04" descr="27"/>
          <p:cNvPicPr>
            <a:picLocks noChangeAspect="1" noChangeArrowheads="1"/>
          </p:cNvPicPr>
          <p:nvPr/>
        </p:nvPicPr>
        <p:blipFill>
          <a:blip r:embed="rId3" cstate="print"/>
          <a:srcRect r="69682" b="73119"/>
          <a:stretch>
            <a:fillRect/>
          </a:stretch>
        </p:blipFill>
        <p:spPr bwMode="auto">
          <a:xfrm>
            <a:off x="0" y="1588"/>
            <a:ext cx="16891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05" descr="27"/>
          <p:cNvPicPr>
            <a:picLocks noChangeAspect="1" noChangeArrowheads="1"/>
          </p:cNvPicPr>
          <p:nvPr/>
        </p:nvPicPr>
        <p:blipFill>
          <a:blip r:embed="rId3" cstate="print"/>
          <a:srcRect l="75221" t="47882"/>
          <a:stretch>
            <a:fillRect/>
          </a:stretch>
        </p:blipFill>
        <p:spPr bwMode="auto">
          <a:xfrm>
            <a:off x="7516813" y="4292600"/>
            <a:ext cx="16256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그림 7" descr="무궁화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467544" y="548680"/>
            <a:ext cx="1090363" cy="56323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MD솔체" pitchFamily="18" charset="-127"/>
                <a:ea typeface="MD솔체" pitchFamily="18" charset="-127"/>
              </a:rPr>
              <a:t>우</a:t>
            </a:r>
            <a:endParaRPr lang="en-US" altLang="ko-KR" sz="7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MD솔체" pitchFamily="18" charset="-127"/>
              <a:ea typeface="MD솔체" pitchFamily="18" charset="-127"/>
            </a:endParaRPr>
          </a:p>
          <a:p>
            <a:pPr>
              <a:defRPr/>
            </a:pPr>
            <a:r>
              <a:rPr lang="ko-KR" alt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MD솔체" pitchFamily="18" charset="-127"/>
                <a:ea typeface="MD솔체" pitchFamily="18" charset="-127"/>
              </a:rPr>
              <a:t>리</a:t>
            </a:r>
            <a:endParaRPr lang="en-US" altLang="ko-KR" sz="7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MD솔체" pitchFamily="18" charset="-127"/>
              <a:ea typeface="MD솔체" pitchFamily="18" charset="-127"/>
            </a:endParaRPr>
          </a:p>
          <a:p>
            <a:pPr>
              <a:defRPr/>
            </a:pPr>
            <a:r>
              <a:rPr lang="ko-KR" alt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MD솔체" pitchFamily="18" charset="-127"/>
                <a:ea typeface="MD솔체" pitchFamily="18" charset="-127"/>
              </a:rPr>
              <a:t>나</a:t>
            </a:r>
            <a:endParaRPr lang="en-US" altLang="ko-KR" sz="7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MD솔체" pitchFamily="18" charset="-127"/>
              <a:ea typeface="MD솔체" pitchFamily="18" charset="-127"/>
            </a:endParaRPr>
          </a:p>
          <a:p>
            <a:pPr>
              <a:defRPr/>
            </a:pPr>
            <a:r>
              <a:rPr lang="ko-KR" alt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MD솔체" pitchFamily="18" charset="-127"/>
                <a:ea typeface="MD솔체" pitchFamily="18" charset="-127"/>
              </a:rPr>
              <a:t>라</a:t>
            </a:r>
            <a:endParaRPr lang="en-US" altLang="ko-KR" sz="7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MD솔체" pitchFamily="18" charset="-127"/>
              <a:ea typeface="MD솔체" pitchFamily="18" charset="-127"/>
            </a:endParaRPr>
          </a:p>
          <a:p>
            <a:pPr>
              <a:defRPr/>
            </a:pPr>
            <a:r>
              <a:rPr lang="ko-KR" alt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MD솔체" pitchFamily="18" charset="-127"/>
                <a:ea typeface="MD솔체" pitchFamily="18" charset="-127"/>
              </a:rPr>
              <a:t>꽃</a:t>
            </a:r>
            <a:endParaRPr lang="en-US" altLang="ko-KR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</a:rPr>
              <a:t>원 짜리 동전에 새긴 </a:t>
            </a:r>
            <a:r>
              <a:rPr lang="en-US" altLang="ko-KR" sz="5400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5400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49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무궁한 발전</a:t>
            </a:r>
            <a:r>
              <a:rPr lang="en-US" altLang="ko-KR" sz="49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4900" dirty="0" smtClean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나라사랑의 마음</a:t>
            </a:r>
            <a:endParaRPr lang="ko-KR" altLang="en-US" sz="4900" dirty="0">
              <a:solidFill>
                <a:srgbClr val="0070C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32856"/>
            <a:ext cx="747378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1"/>
            <a:ext cx="8712968" cy="554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직사각형 6"/>
          <p:cNvSpPr/>
          <p:nvPr/>
        </p:nvSpPr>
        <p:spPr>
          <a:xfrm rot="19211283">
            <a:off x="532602" y="805245"/>
            <a:ext cx="18774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6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그늘</a:t>
            </a:r>
            <a:endParaRPr lang="en-US" altLang="ko-KR" sz="66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 rot="1903775">
            <a:off x="6595262" y="815546"/>
            <a:ext cx="18774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6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휴먼둥근헤드라인" pitchFamily="18" charset="-127"/>
                <a:ea typeface="휴먼둥근헤드라인" pitchFamily="18" charset="-127"/>
              </a:rPr>
              <a:t>희망</a:t>
            </a:r>
            <a:endParaRPr lang="en-US" altLang="ko-KR" sz="66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749612" y="1988840"/>
            <a:ext cx="3890809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&lt;</a:t>
            </a:r>
            <a:r>
              <a:rPr lang="ko-KR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동영상</a:t>
            </a:r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&gt;</a:t>
            </a:r>
          </a:p>
          <a:p>
            <a:pPr algn="ctr"/>
            <a:r>
              <a:rPr lang="ko-KR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칠성 사이다</a:t>
            </a:r>
            <a:endParaRPr lang="en-US" altLang="ko-KR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ko-KR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독도 광고</a:t>
            </a:r>
            <a:endParaRPr lang="en-US" altLang="ko-KR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다이어그램 23"/>
          <p:cNvGraphicFramePr/>
          <p:nvPr/>
        </p:nvGraphicFramePr>
        <p:xfrm>
          <a:off x="971600" y="764704"/>
          <a:ext cx="720080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HY동녘B" pitchFamily="18" charset="-127"/>
                <a:ea typeface="HY동녘B" pitchFamily="18" charset="-127"/>
              </a:rPr>
              <a:t>동쪽의 시작</a:t>
            </a:r>
            <a:r>
              <a:rPr lang="en-US" altLang="ko-KR" dirty="0" smtClean="0">
                <a:solidFill>
                  <a:schemeClr val="bg1"/>
                </a:solidFill>
                <a:latin typeface="HY동녘B" pitchFamily="18" charset="-127"/>
                <a:ea typeface="HY동녘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HY동녘B" pitchFamily="18" charset="-127"/>
                <a:ea typeface="HY동녘B" pitchFamily="18" charset="-127"/>
              </a:rPr>
              <a:t>대한민국의 시작</a:t>
            </a:r>
            <a:endParaRPr lang="ko-KR" altLang="en-US" dirty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260648"/>
            <a:ext cx="5544616" cy="628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[파주송화초 독도의 날] '독도스타일!' 독도 플래시몹 퍼포먼스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537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488916" y="5733256"/>
            <a:ext cx="80041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ko-KR" altLang="en-US" sz="48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파주송화초등학교 플래시 </a:t>
            </a:r>
            <a:r>
              <a:rPr lang="ko-KR" altLang="en-US" sz="48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몹</a:t>
            </a:r>
            <a:endParaRPr lang="en-US" altLang="ko-KR" sz="48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681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55976" y="1268760"/>
            <a:ext cx="457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2012</a:t>
            </a:r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endParaRPr lang="en-US" altLang="ko-KR" sz="36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축구선수 박종우가</a:t>
            </a:r>
            <a:endParaRPr lang="en-US" altLang="ko-KR" sz="36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한국과 일본의 </a:t>
            </a:r>
            <a:endParaRPr lang="en-US" altLang="ko-KR" sz="36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런던 올림픽 </a:t>
            </a:r>
            <a:endParaRPr lang="en-US" altLang="ko-KR" sz="36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3-4</a:t>
            </a:r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위전에서 </a:t>
            </a:r>
            <a:endParaRPr lang="en-US" altLang="ko-KR" sz="36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승리한 뒤</a:t>
            </a:r>
            <a:endParaRPr lang="en-US" altLang="ko-KR" sz="36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'</a:t>
            </a:r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독도 </a:t>
            </a:r>
            <a:r>
              <a:rPr lang="ko-KR" altLang="en-US" sz="36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세레모니</a:t>
            </a:r>
            <a:r>
              <a:rPr lang="en-US" altLang="ko-KR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'</a:t>
            </a:r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를 </a:t>
            </a:r>
            <a:endParaRPr lang="en-US" altLang="ko-KR" sz="3600" dirty="0" smtClean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36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펼치는 장면</a:t>
            </a:r>
            <a:endParaRPr lang="ko-KR" altLang="en-US" sz="40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475656" y="1196752"/>
            <a:ext cx="6202339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독도를 지킨</a:t>
            </a:r>
            <a:endParaRPr lang="en-US" altLang="ko-KR" sz="8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어 부</a:t>
            </a:r>
            <a:endParaRPr lang="en-US" altLang="ko-KR" sz="8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979712" y="4725144"/>
            <a:ext cx="5327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휴먼둥근헤드라인" pitchFamily="18" charset="-127"/>
                <a:ea typeface="휴먼둥근헤드라인" pitchFamily="18" charset="-127"/>
              </a:rPr>
              <a:t>독도교육의 시작</a:t>
            </a:r>
            <a:endParaRPr lang="en-US" altLang="ko-KR" sz="5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지켜라씨와 우겨라씨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-44624"/>
            <a:ext cx="9144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192041" y="1988840"/>
            <a:ext cx="300595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&lt;</a:t>
            </a:r>
            <a:r>
              <a:rPr lang="ko-KR" alt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동영상</a:t>
            </a:r>
            <a:r>
              <a:rPr lang="en-US" altLang="ko-KR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&gt;</a:t>
            </a:r>
          </a:p>
          <a:p>
            <a:pPr algn="ctr"/>
            <a:r>
              <a:rPr lang="ko-KR" alt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지켜라씨와</a:t>
            </a:r>
            <a:endParaRPr lang="en-US" altLang="ko-KR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ko-KR" alt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다내꺼씨</a:t>
            </a:r>
            <a:endParaRPr lang="en-US" altLang="ko-KR" sz="4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ko-KR" alt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이야기</a:t>
            </a:r>
            <a:endParaRPr lang="en-US" altLang="ko-KR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1124744"/>
            <a:ext cx="7272808" cy="1728192"/>
          </a:xfrm>
        </p:spPr>
        <p:txBody>
          <a:bodyPr>
            <a:noAutofit/>
          </a:bodyPr>
          <a:lstStyle/>
          <a:p>
            <a:r>
              <a:rPr lang="ko-KR" altLang="en-US" sz="6600" dirty="0" smtClean="0">
                <a:latin typeface="휴먼옛체" pitchFamily="18" charset="-127"/>
                <a:ea typeface="휴먼옛체" pitchFamily="18" charset="-127"/>
              </a:rPr>
              <a:t>궁금한 이야기</a:t>
            </a:r>
            <a:r>
              <a:rPr lang="en-US" altLang="ko-KR" sz="6600" dirty="0" smtClean="0">
                <a:latin typeface="휴먼옛체" pitchFamily="18" charset="-127"/>
                <a:ea typeface="휴먼옛체" pitchFamily="18" charset="-127"/>
              </a:rPr>
              <a:t/>
            </a:r>
            <a:br>
              <a:rPr lang="en-US" altLang="ko-KR" sz="6600" dirty="0" smtClean="0">
                <a:latin typeface="휴먼옛체" pitchFamily="18" charset="-127"/>
                <a:ea typeface="휴먼옛체" pitchFamily="18" charset="-127"/>
              </a:rPr>
            </a:br>
            <a:r>
              <a:rPr lang="ko-KR" altLang="en-US" sz="5400" dirty="0" smtClean="0">
                <a:solidFill>
                  <a:schemeClr val="bg1">
                    <a:lumMod val="65000"/>
                  </a:schemeClr>
                </a:solidFill>
                <a:latin typeface="휴먼옛체" pitchFamily="18" charset="-127"/>
                <a:ea typeface="휴먼옛체" pitchFamily="18" charset="-127"/>
              </a:rPr>
              <a:t>독도</a:t>
            </a:r>
            <a:r>
              <a:rPr lang="en-US" altLang="ko-KR" sz="5400" dirty="0" smtClean="0">
                <a:solidFill>
                  <a:schemeClr val="bg1">
                    <a:lumMod val="65000"/>
                  </a:schemeClr>
                </a:solidFill>
                <a:latin typeface="휴먼옛체" pitchFamily="18" charset="-127"/>
                <a:ea typeface="휴먼옛체" pitchFamily="18" charset="-127"/>
              </a:rPr>
              <a:t> </a:t>
            </a:r>
            <a:r>
              <a:rPr lang="ko-KR" altLang="en-US" sz="5400" dirty="0" smtClean="0">
                <a:solidFill>
                  <a:schemeClr val="bg1">
                    <a:lumMod val="65000"/>
                  </a:schemeClr>
                </a:solidFill>
                <a:latin typeface="휴먼옛체" pitchFamily="18" charset="-127"/>
                <a:ea typeface="휴먼옛체" pitchFamily="18" charset="-127"/>
              </a:rPr>
              <a:t>사랑의 시작</a:t>
            </a:r>
            <a:endParaRPr lang="ko-KR" altLang="en-US" sz="5400" dirty="0">
              <a:solidFill>
                <a:schemeClr val="bg1">
                  <a:lumMod val="65000"/>
                </a:schemeClr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62641016" descr="EMB000006a0b51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4005064"/>
            <a:ext cx="9144000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풍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305"/>
          <p:cNvSpPr>
            <a:spLocks noChangeArrowheads="1"/>
          </p:cNvSpPr>
          <p:nvPr/>
        </p:nvSpPr>
        <p:spPr bwMode="auto">
          <a:xfrm>
            <a:off x="4427984" y="1196752"/>
            <a:ext cx="439248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학생</a:t>
            </a:r>
            <a:r>
              <a:rPr kumimoji="0"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들의 생각</a:t>
            </a:r>
            <a:endParaRPr kumimoji="0" lang="ko-KR" altLang="ko-KR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2132856"/>
            <a:ext cx="9144000" cy="216024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83568" y="2636912"/>
            <a:ext cx="79928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-윤고딕310" pitchFamily="18" charset="-127"/>
                <a:ea typeface="-윤고딕310" pitchFamily="18" charset="-127"/>
              </a:rPr>
              <a:t>독도에 대해 </a:t>
            </a:r>
            <a:endParaRPr kumimoji="0" lang="en-US" altLang="ko-KR" sz="4400" b="1" dirty="0" smtClean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-윤고딕310" pitchFamily="18" charset="-127"/>
                <a:ea typeface="-윤고딕310" pitchFamily="18" charset="-127"/>
              </a:rPr>
              <a:t>가장 궁금한 점은</a:t>
            </a:r>
            <a:r>
              <a:rPr kumimoji="0" lang="en-US" altLang="ko-KR" sz="4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-윤고딕310" pitchFamily="18" charset="-127"/>
                <a:ea typeface="-윤고딕310" pitchFamily="18" charset="-127"/>
              </a:rPr>
              <a:t>?</a:t>
            </a:r>
            <a:endParaRPr kumimoji="0" lang="ko-KR" altLang="en-US" sz="44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908720"/>
            <a:ext cx="5724128" cy="72008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0"/>
                </a:schemeClr>
              </a:gs>
              <a:gs pos="0">
                <a:srgbClr val="CB402A"/>
              </a:gs>
              <a:gs pos="50000">
                <a:srgbClr val="F48D20"/>
              </a:gs>
              <a:gs pos="100000">
                <a:srgbClr val="CB402A"/>
              </a:gs>
            </a:gsLst>
            <a:lin ang="0" scaled="0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79512" y="332656"/>
            <a:ext cx="4352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-윤고딕310" pitchFamily="18" charset="-127"/>
                <a:ea typeface="-윤고딕310" pitchFamily="18" charset="-127"/>
              </a:rPr>
              <a:t>독도에 대해 가장 궁금한 점은</a:t>
            </a:r>
            <a:r>
              <a:rPr kumimoji="0" lang="en-US" altLang="ko-KR" sz="2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-윤고딕310" pitchFamily="18" charset="-127"/>
                <a:ea typeface="-윤고딕310" pitchFamily="18" charset="-127"/>
              </a:rPr>
              <a:t>?</a:t>
            </a:r>
            <a:endParaRPr kumimoji="0" lang="ko-KR" altLang="en-US" sz="2400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graphicFrame>
        <p:nvGraphicFramePr>
          <p:cNvPr id="7" name="다이어그램 6"/>
          <p:cNvGraphicFramePr/>
          <p:nvPr/>
        </p:nvGraphicFramePr>
        <p:xfrm>
          <a:off x="395536" y="1124744"/>
          <a:ext cx="8352928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모서리가 둥근 직사각형 7"/>
          <p:cNvSpPr/>
          <p:nvPr/>
        </p:nvSpPr>
        <p:spPr>
          <a:xfrm>
            <a:off x="467544" y="1412776"/>
            <a:ext cx="504056" cy="36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rPr>
              <a:t>1</a:t>
            </a:r>
            <a:endParaRPr lang="ko-KR" altLang="en-US" sz="2400" dirty="0">
              <a:solidFill>
                <a:schemeClr val="tx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67544" y="2348880"/>
            <a:ext cx="504056" cy="36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rPr>
              <a:t>2</a:t>
            </a:r>
            <a:endParaRPr lang="ko-KR" altLang="en-US" sz="2400" dirty="0">
              <a:solidFill>
                <a:schemeClr val="tx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67544" y="3212976"/>
            <a:ext cx="504056" cy="36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rPr>
              <a:t>3</a:t>
            </a:r>
            <a:endParaRPr lang="ko-KR" altLang="en-US" sz="2400" dirty="0">
              <a:solidFill>
                <a:schemeClr val="tx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467544" y="4077072"/>
            <a:ext cx="504056" cy="36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rPr>
              <a:t>4</a:t>
            </a:r>
            <a:endParaRPr lang="ko-KR" altLang="en-US" sz="2400" dirty="0">
              <a:solidFill>
                <a:schemeClr val="tx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467544" y="4869160"/>
            <a:ext cx="504056" cy="3600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rPr>
              <a:t>5</a:t>
            </a:r>
            <a:endParaRPr lang="ko-KR" altLang="en-US" sz="2400" dirty="0">
              <a:solidFill>
                <a:schemeClr val="tx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115616" y="1196752"/>
            <a:ext cx="748883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dirty="0" smtClean="0">
                <a:latin typeface="HY헤드라인M" pitchFamily="18" charset="-127"/>
                <a:ea typeface="HY헤드라인M" pitchFamily="18" charset="-127"/>
              </a:rPr>
              <a:t>일본이 </a:t>
            </a:r>
            <a:r>
              <a:rPr lang="ko-KR" altLang="en-US" sz="2800" b="1" dirty="0" smtClean="0">
                <a:latin typeface="HY헤드라인M" pitchFamily="18" charset="-127"/>
                <a:ea typeface="HY헤드라인M" pitchFamily="18" charset="-127"/>
                <a:hlinkClick r:id="rId8" action="ppaction://hlinksldjump"/>
              </a:rPr>
              <a:t>왜</a:t>
            </a:r>
            <a:r>
              <a:rPr lang="ko-KR" altLang="en-US" sz="2800" b="1" dirty="0" smtClean="0">
                <a:latin typeface="HY헤드라인M" pitchFamily="18" charset="-127"/>
                <a:ea typeface="HY헤드라인M" pitchFamily="18" charset="-127"/>
              </a:rPr>
              <a:t> 독도를 차지하려고 하나요</a:t>
            </a:r>
            <a:r>
              <a:rPr lang="en-US" altLang="ko-KR" sz="2800" b="1" dirty="0" smtClean="0"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115616" y="2060848"/>
            <a:ext cx="748883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독도는 </a:t>
            </a:r>
            <a:r>
              <a:rPr lang="ko-KR" altLang="en-US" sz="2800" u="sng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왜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우리 나라 땅인가요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115616" y="2852936"/>
            <a:ext cx="748883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독도는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  <a:hlinkClick r:id="rId9" action="ppaction://hlinksldjump"/>
              </a:rPr>
              <a:t>언제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  <a:hlinkClick r:id="rId9" action="ppaction://hlinksldjump"/>
              </a:rPr>
              <a:t>,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  <a:hlinkClick r:id="rId9" action="ppaction://hlinksldjump"/>
              </a:rPr>
              <a:t>어떻게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생겨났나요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" name="직사각형 17">
            <a:hlinkClick r:id="rId10" action="ppaction://hlinksldjump"/>
          </p:cNvPr>
          <p:cNvSpPr/>
          <p:nvPr/>
        </p:nvSpPr>
        <p:spPr>
          <a:xfrm>
            <a:off x="1115616" y="3717032"/>
            <a:ext cx="748883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독도에 </a:t>
            </a:r>
            <a:r>
              <a:rPr lang="ko-KR" altLang="en-US" sz="2800" u="sng" dirty="0" smtClean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사람이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살 수 있나요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115616" y="4581128"/>
            <a:ext cx="748883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독도의 이름은 왜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  <a:hlinkClick r:id="rId11" action="ppaction://hlinksldjump"/>
              </a:rPr>
              <a:t>‘</a:t>
            </a:r>
            <a:r>
              <a:rPr lang="ko-KR" altLang="en-US" sz="28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hlinkClick r:id="rId11" action="ppaction://hlinksldjump"/>
              </a:rPr>
              <a:t>독도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인가요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0" name="그림 19" descr="독도전경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풍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305"/>
          <p:cNvSpPr>
            <a:spLocks noChangeArrowheads="1"/>
          </p:cNvSpPr>
          <p:nvPr/>
        </p:nvSpPr>
        <p:spPr bwMode="auto">
          <a:xfrm>
            <a:off x="4427984" y="1196752"/>
            <a:ext cx="439248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독도 궁금증 </a:t>
            </a:r>
            <a:r>
              <a:rPr lang="en-US" altLang="ko-KR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1</a:t>
            </a:r>
            <a:r>
              <a:rPr kumimoji="0"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위</a:t>
            </a:r>
            <a:endParaRPr kumimoji="0" lang="ko-KR" altLang="ko-KR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2132856"/>
            <a:ext cx="9144000" cy="216024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83568" y="2636912"/>
            <a:ext cx="799288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5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5400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독도빵</a:t>
            </a:r>
            <a:r>
              <a:rPr lang="en-US" altLang="ko-KR" sz="5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5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에 담긴 진실</a:t>
            </a:r>
            <a:endParaRPr lang="en-US" altLang="ko-KR" sz="5400" dirty="0" smtClean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800" dirty="0" smtClean="0">
              <a:ln>
                <a:solidFill>
                  <a:schemeClr val="bg1">
                    <a:lumMod val="5000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일본 독도영유권 주장의 비밀</a:t>
            </a:r>
            <a:r>
              <a:rPr lang="en-US" altLang="ko-KR" sz="28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2800" dirty="0">
              <a:ln>
                <a:solidFill>
                  <a:schemeClr val="bg1">
                    <a:lumMod val="5000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38190"/>
            <a:ext cx="6336704" cy="432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00808"/>
            <a:ext cx="640871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700808"/>
            <a:ext cx="648072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99592" y="404664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일본에서 만든 </a:t>
            </a:r>
            <a:r>
              <a:rPr lang="en-US" altLang="ko-KR" sz="4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4400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독도빵</a:t>
            </a:r>
            <a:r>
              <a:rPr lang="en-US" altLang="ko-KR" sz="32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3200" dirty="0" err="1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죽도빵</a:t>
            </a:r>
            <a:r>
              <a:rPr lang="en-US" altLang="ko-KR" sz="3200" dirty="0" smtClean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en-US" altLang="ko-KR" sz="44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endParaRPr lang="ko-KR" altLang="en-US" sz="44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03648" y="1268760"/>
            <a:ext cx="6480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여러분은</a:t>
            </a:r>
            <a:endParaRPr lang="en-US" altLang="ko-KR" sz="8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80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강치</a:t>
            </a:r>
            <a:r>
              <a:rPr lang="ko-KR" altLang="en-US" sz="8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사냥</a:t>
            </a:r>
            <a:r>
              <a:rPr lang="ko-KR" alt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을</a:t>
            </a:r>
            <a:endParaRPr lang="en-US" altLang="ko-KR" sz="8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아십니까</a:t>
            </a:r>
            <a:r>
              <a:rPr lang="en-US" altLang="ko-KR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?</a:t>
            </a:r>
            <a:endParaRPr lang="en-US" altLang="ko-KR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5292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914400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6984776" cy="629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아래쪽 화살표 5"/>
          <p:cNvSpPr/>
          <p:nvPr/>
        </p:nvSpPr>
        <p:spPr>
          <a:xfrm rot="7268599">
            <a:off x="4463505" y="4049378"/>
            <a:ext cx="275121" cy="14972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아래쪽 화살표 6"/>
          <p:cNvSpPr/>
          <p:nvPr/>
        </p:nvSpPr>
        <p:spPr>
          <a:xfrm rot="5697714">
            <a:off x="2909717" y="3644285"/>
            <a:ext cx="300231" cy="127495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아래쪽 화살표 7"/>
          <p:cNvSpPr/>
          <p:nvPr/>
        </p:nvSpPr>
        <p:spPr>
          <a:xfrm rot="9822283">
            <a:off x="1836928" y="2445375"/>
            <a:ext cx="404537" cy="16064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88" y="1628775"/>
            <a:ext cx="8662987" cy="5040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2047586" y="188640"/>
            <a:ext cx="51667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D솔체" pitchFamily="18" charset="-127"/>
                <a:ea typeface="MD솔체" pitchFamily="18" charset="-127"/>
              </a:rPr>
              <a:t>호랑이 나라</a:t>
            </a:r>
            <a:endParaRPr lang="en-US" altLang="ko-KR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MD솔체" pitchFamily="18" charset="-127"/>
              <a:ea typeface="MD솔체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6257925" y="2781300"/>
            <a:ext cx="19446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lum bright="32000"/>
          </a:blip>
          <a:srcRect/>
          <a:stretch>
            <a:fillRect/>
          </a:stretch>
        </p:blipFill>
        <p:spPr bwMode="auto">
          <a:xfrm>
            <a:off x="5867400" y="4221163"/>
            <a:ext cx="146526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14413" y="1806575"/>
            <a:ext cx="5256212" cy="3074988"/>
          </a:xfrm>
          <a:prstGeom prst="flowChartAlternateProcess">
            <a:avLst/>
          </a:prstGeom>
          <a:solidFill>
            <a:schemeClr val="bg1"/>
          </a:solidFill>
          <a:ln w="38100" algn="ctr">
            <a:solidFill>
              <a:schemeClr val="tx2">
                <a:lumMod val="40000"/>
                <a:lumOff val="60000"/>
              </a:schemeClr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2000" dirty="0">
              <a:latin typeface="+mn-lt"/>
              <a:ea typeface="+mn-ea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76213" y="290513"/>
            <a:ext cx="3565525" cy="587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sz="3200" dirty="0" smtClean="0">
                <a:solidFill>
                  <a:srgbClr val="FF8A3B"/>
                </a:solidFill>
                <a:latin typeface="휴먼엑스포" pitchFamily="18" charset="-127"/>
                <a:ea typeface="휴먼엑스포" pitchFamily="18" charset="-127"/>
              </a:rPr>
              <a:t>독도</a:t>
            </a:r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의 소중한 가치 </a:t>
            </a: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1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1268760"/>
            <a:ext cx="2016224" cy="4924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dirty="0">
                <a:ln>
                  <a:solidFill>
                    <a:schemeClr val="bg1">
                      <a:alpha val="31000"/>
                    </a:schemeClr>
                  </a:solidFill>
                </a:ln>
                <a:solidFill>
                  <a:srgbClr val="FF8A3B"/>
                </a:solidFill>
                <a:latin typeface="+mj-ea"/>
                <a:ea typeface="+mj-ea"/>
              </a:rPr>
              <a:t>경제적 가치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212850" y="2079625"/>
            <a:ext cx="3457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2000" b="1">
                <a:latin typeface="맑은 고딕" pitchFamily="50" charset="-127"/>
                <a:ea typeface="맑은 고딕" pitchFamily="50" charset="-127"/>
              </a:rPr>
              <a:t>독도 주변 해역은 </a:t>
            </a:r>
            <a:r>
              <a:rPr kumimoji="0" lang="en-US" altLang="ko-KR" sz="2000" b="1">
                <a:latin typeface="맑은 고딕" pitchFamily="50" charset="-127"/>
                <a:ea typeface="맑은 고딕" pitchFamily="50" charset="-127"/>
              </a:rPr>
              <a:t>‘</a:t>
            </a:r>
            <a:r>
              <a:rPr kumimoji="0" lang="ko-KR" altLang="en-US" sz="2000" b="1">
                <a:latin typeface="맑은 고딕" pitchFamily="50" charset="-127"/>
                <a:ea typeface="맑은 고딕" pitchFamily="50" charset="-127"/>
              </a:rPr>
              <a:t>황금 어장</a:t>
            </a:r>
            <a:r>
              <a:rPr kumimoji="0" lang="en-US" altLang="ko-KR" sz="2000" b="1">
                <a:latin typeface="맑은 고딕" pitchFamily="50" charset="-127"/>
                <a:ea typeface="맑은 고딕" pitchFamily="50" charset="-127"/>
              </a:rPr>
              <a:t>’</a:t>
            </a:r>
            <a:endParaRPr kumimoji="0" lang="ko-KR" altLang="en-US" sz="20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1166813" y="2420938"/>
            <a:ext cx="50911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명태 </a:t>
            </a:r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· </a:t>
            </a: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꽁치 </a:t>
            </a:r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· </a:t>
            </a: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연어 </a:t>
            </a:r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· </a:t>
            </a: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송어 </a:t>
            </a:r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· </a:t>
            </a: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대구 등 어족이 풍부</a:t>
            </a:r>
            <a:endParaRPr kumimoji="0" lang="en-US" altLang="ko-KR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해저 암초에는 해양동물과 해조류 풍부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lum bright="42000"/>
          </a:blip>
          <a:srcRect/>
          <a:stretch>
            <a:fillRect/>
          </a:stretch>
        </p:blipFill>
        <p:spPr bwMode="auto">
          <a:xfrm>
            <a:off x="7235825" y="4221163"/>
            <a:ext cx="17192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1212850" y="3517900"/>
            <a:ext cx="4897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2000" b="1">
                <a:latin typeface="맑은 고딕" pitchFamily="50" charset="-127"/>
                <a:ea typeface="맑은 고딕" pitchFamily="50" charset="-127"/>
              </a:rPr>
              <a:t>천연 가스층 매장 및 해양 자원 확보 추정</a:t>
            </a: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1182688" y="3860800"/>
            <a:ext cx="5092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울릉분지의 해역 수십 곳에 </a:t>
            </a:r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‘</a:t>
            </a: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가스 하이드레이트</a:t>
            </a:r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’ </a:t>
            </a: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매장 가능성 높음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755650" y="1870075"/>
            <a:ext cx="5545138" cy="2998788"/>
          </a:xfrm>
          <a:prstGeom prst="flowChartAlternateProcess">
            <a:avLst/>
          </a:prstGeom>
          <a:solidFill>
            <a:schemeClr val="bg1"/>
          </a:solidFill>
          <a:ln w="38100" algn="ctr">
            <a:solidFill>
              <a:schemeClr val="tx2">
                <a:lumMod val="40000"/>
                <a:lumOff val="60000"/>
              </a:schemeClr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2000" dirty="0">
              <a:latin typeface="+mn-lt"/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76213" y="290513"/>
            <a:ext cx="3565525" cy="5873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sz="3200" dirty="0" smtClean="0">
                <a:solidFill>
                  <a:srgbClr val="FF8A3B"/>
                </a:solidFill>
                <a:latin typeface="휴먼엑스포" pitchFamily="18" charset="-127"/>
                <a:ea typeface="휴먼엑스포" pitchFamily="18" charset="-127"/>
              </a:rPr>
              <a:t>독도</a:t>
            </a:r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의 소중한 가치 </a:t>
            </a: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2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268760"/>
            <a:ext cx="3231852" cy="4924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dirty="0">
                <a:ln>
                  <a:solidFill>
                    <a:schemeClr val="bg1">
                      <a:alpha val="31000"/>
                    </a:schemeClr>
                  </a:solidFill>
                </a:ln>
                <a:solidFill>
                  <a:srgbClr val="FF8A3B"/>
                </a:solidFill>
                <a:latin typeface="+mj-ea"/>
                <a:ea typeface="+mj-ea"/>
              </a:rPr>
              <a:t>군사 및 해양적 가치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111250" y="2147888"/>
            <a:ext cx="1681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2000" b="1">
                <a:latin typeface="맑은 고딕" pitchFamily="50" charset="-127"/>
                <a:ea typeface="맑은 고딕" pitchFamily="50" charset="-127"/>
              </a:rPr>
              <a:t>군사적 가치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992188" y="2484438"/>
            <a:ext cx="5324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고성능 방공레이더 기지 구축</a:t>
            </a:r>
            <a:r>
              <a:rPr kumimoji="0" lang="en-US" altLang="ko-KR"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전략적 기지로 관리</a:t>
            </a:r>
            <a:endParaRPr kumimoji="0" lang="en-US" altLang="ko-KR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동북아 및 국가안보에 필요한 군사정보 제공</a:t>
            </a: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1116013" y="3467100"/>
            <a:ext cx="167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2000" b="1">
                <a:latin typeface="맑은 고딕" pitchFamily="50" charset="-127"/>
                <a:ea typeface="맑은 고딕" pitchFamily="50" charset="-127"/>
              </a:rPr>
              <a:t>해양적 가치</a:t>
            </a:r>
          </a:p>
        </p:txBody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992188" y="3802063"/>
            <a:ext cx="53244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독도 주변 해역의 해양 상태 파악 가능</a:t>
            </a:r>
            <a:endParaRPr kumimoji="0" lang="en-US" altLang="ko-KR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kumimoji="0" lang="ko-KR" altLang="en-US">
                <a:latin typeface="맑은 고딕" pitchFamily="50" charset="-127"/>
                <a:ea typeface="맑은 고딕" pitchFamily="50" charset="-127"/>
              </a:rPr>
              <a:t>정확한 기상 예보 가능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6732588" y="1852613"/>
            <a:ext cx="20955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39552" y="5013176"/>
            <a:ext cx="6048672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600" b="1" dirty="0" smtClean="0">
                <a:ln>
                  <a:solidFill>
                    <a:schemeClr val="bg1">
                      <a:alpha val="31000"/>
                    </a:schemeClr>
                  </a:solidFill>
                </a:ln>
                <a:solidFill>
                  <a:srgbClr val="FF8A3B"/>
                </a:solidFill>
                <a:latin typeface="+mj-ea"/>
                <a:ea typeface="+mj-ea"/>
              </a:rPr>
              <a:t>이 밖에도 다양한 가치가 있는 섬</a:t>
            </a:r>
            <a:r>
              <a:rPr kumimoji="0" lang="en-US" altLang="ko-KR" sz="2600" b="1" dirty="0" smtClean="0">
                <a:ln>
                  <a:solidFill>
                    <a:schemeClr val="bg1">
                      <a:alpha val="31000"/>
                    </a:schemeClr>
                  </a:solidFill>
                </a:ln>
                <a:solidFill>
                  <a:srgbClr val="FF8A3B"/>
                </a:solidFill>
                <a:latin typeface="+mj-ea"/>
                <a:ea typeface="+mj-ea"/>
              </a:rPr>
              <a:t>, </a:t>
            </a:r>
            <a:r>
              <a:rPr kumimoji="0" lang="ko-KR" altLang="en-US" sz="2600" b="1" dirty="0" smtClean="0">
                <a:ln>
                  <a:solidFill>
                    <a:schemeClr val="bg1">
                      <a:alpha val="31000"/>
                    </a:schemeClr>
                  </a:solidFill>
                </a:ln>
                <a:solidFill>
                  <a:srgbClr val="FF8A3B"/>
                </a:solidFill>
                <a:latin typeface="+mj-ea"/>
                <a:ea typeface="+mj-ea"/>
              </a:rPr>
              <a:t>독도</a:t>
            </a:r>
            <a:endParaRPr kumimoji="0" lang="ko-KR" altLang="en-US" sz="2600" b="1" dirty="0">
              <a:ln>
                <a:solidFill>
                  <a:schemeClr val="bg1">
                    <a:alpha val="31000"/>
                  </a:schemeClr>
                </a:solidFill>
              </a:ln>
              <a:solidFill>
                <a:srgbClr val="FF8A3B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ugcCA75DFO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6247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오키노토리시마</a:t>
            </a:r>
            <a:endParaRPr lang="ko-KR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5633"/>
            <a:ext cx="9138037" cy="46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풍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305"/>
          <p:cNvSpPr>
            <a:spLocks noChangeArrowheads="1"/>
          </p:cNvSpPr>
          <p:nvPr/>
        </p:nvSpPr>
        <p:spPr bwMode="auto">
          <a:xfrm>
            <a:off x="3419872" y="1196752"/>
            <a:ext cx="54006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독도 궁금증 </a:t>
            </a:r>
            <a:r>
              <a:rPr kumimoji="0" lang="en-US" altLang="ko-KR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2, </a:t>
            </a:r>
            <a:r>
              <a:rPr lang="en-US" altLang="ko-KR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3, 5</a:t>
            </a:r>
            <a:r>
              <a:rPr kumimoji="0"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위</a:t>
            </a:r>
            <a:endParaRPr kumimoji="0" lang="ko-KR" altLang="ko-KR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2132856"/>
            <a:ext cx="9144000" cy="216024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83568" y="2636912"/>
            <a:ext cx="79928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5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독도 탄생의 비밀</a:t>
            </a:r>
            <a:endParaRPr lang="en-US" altLang="ko-KR" sz="5400" dirty="0" smtClean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400" dirty="0" smtClean="0">
              <a:ln>
                <a:solidFill>
                  <a:schemeClr val="bg1">
                    <a:lumMod val="5000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6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36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지리적으로 독도는 우리땅</a:t>
            </a:r>
            <a:r>
              <a:rPr lang="en-US" altLang="ko-KR" sz="36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3600" dirty="0" smtClean="0">
              <a:ln>
                <a:solidFill>
                  <a:schemeClr val="bg1">
                    <a:lumMod val="5000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5400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직사각형 4"/>
            <p:cNvSpPr/>
            <p:nvPr/>
          </p:nvSpPr>
          <p:spPr>
            <a:xfrm>
              <a:off x="2987824" y="260648"/>
              <a:ext cx="5616624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rPr>
                <a:t>울릉도 사람들이 궁금해 하던 섬</a:t>
              </a:r>
              <a:r>
                <a:rPr lang="ko-KR" altLang="en-US" sz="2400" dirty="0" smtClean="0">
                  <a:solidFill>
                    <a:schemeClr val="tx2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endParaRPr lang="ko-KR" altLang="en-US" sz="2400" dirty="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0" y="764704"/>
            <a:ext cx="5724128" cy="72008"/>
          </a:xfrm>
          <a:prstGeom prst="rect">
            <a:avLst/>
          </a:prstGeom>
          <a:gradFill flip="none" rotWithShape="1">
            <a:gsLst>
              <a:gs pos="100000">
                <a:schemeClr val="accent6">
                  <a:alpha val="0"/>
                </a:schemeClr>
              </a:gs>
              <a:gs pos="0">
                <a:srgbClr val="CB402A"/>
              </a:gs>
              <a:gs pos="50000">
                <a:srgbClr val="F48D20"/>
              </a:gs>
              <a:gs pos="100000">
                <a:srgbClr val="CB402A"/>
              </a:gs>
            </a:gsLst>
            <a:lin ang="0" scaled="0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188640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-윤고딕310" pitchFamily="18" charset="-127"/>
                <a:ea typeface="-윤고딕310" pitchFamily="18" charset="-127"/>
              </a:rPr>
              <a:t>독도를 찾아보세요</a:t>
            </a:r>
            <a:r>
              <a:rPr kumimoji="0" lang="en-US" altLang="ko-KR" sz="32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-윤고딕310" pitchFamily="18" charset="-127"/>
                <a:ea typeface="-윤고딕310" pitchFamily="18" charset="-127"/>
              </a:rPr>
              <a:t>.</a:t>
            </a:r>
            <a:endParaRPr kumimoji="0"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052736"/>
            <a:ext cx="504056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타원 8"/>
          <p:cNvSpPr/>
          <p:nvPr/>
        </p:nvSpPr>
        <p:spPr>
          <a:xfrm>
            <a:off x="6372200" y="3789040"/>
            <a:ext cx="504056" cy="50405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_x104660968" descr="EMB00001d0c3360"/>
          <p:cNvPicPr>
            <a:picLocks noChangeAspect="1" noChangeArrowheads="1"/>
          </p:cNvPicPr>
          <p:nvPr/>
        </p:nvPicPr>
        <p:blipFill>
          <a:blip r:embed="rId4" cstate="print"/>
          <a:srcRect l="29536" t="39043" r="43362" b="34631"/>
          <a:stretch>
            <a:fillRect/>
          </a:stretch>
        </p:blipFill>
        <p:spPr bwMode="auto">
          <a:xfrm>
            <a:off x="350838" y="2578100"/>
            <a:ext cx="40767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97463" y="2382838"/>
            <a:ext cx="41767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울릉도까지는</a:t>
            </a:r>
            <a:r>
              <a:rPr kumimoji="0" lang="en-US" altLang="ko-KR" sz="3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?</a:t>
            </a:r>
            <a:endParaRPr kumimoji="0" lang="ko-KR" alt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825" y="4005263"/>
            <a:ext cx="37433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일본 </a:t>
            </a:r>
            <a:r>
              <a:rPr kumimoji="0" lang="ko-KR" altLang="en-US" sz="32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오키도까지는</a:t>
            </a:r>
            <a:r>
              <a:rPr kumimoji="0" lang="en-US" altLang="ko-KR" sz="3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?</a:t>
            </a:r>
            <a:endParaRPr kumimoji="0" lang="ko-KR" alt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0272" y="3035300"/>
            <a:ext cx="1761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dirty="0" smtClean="0">
                <a:solidFill>
                  <a:srgbClr val="FF0000"/>
                </a:solidFill>
                <a:latin typeface="+mn-lt"/>
                <a:ea typeface="+mn-ea"/>
              </a:rPr>
              <a:t>87.4km</a:t>
            </a:r>
            <a:endParaRPr kumimoji="0" lang="ko-KR" alt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6256" y="4652963"/>
            <a:ext cx="1974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dirty="0" smtClean="0">
                <a:solidFill>
                  <a:srgbClr val="FF0000"/>
                </a:solidFill>
                <a:latin typeface="+mn-lt"/>
                <a:ea typeface="+mn-ea"/>
              </a:rPr>
              <a:t>157.5km</a:t>
            </a:r>
            <a:endParaRPr kumimoji="0" lang="ko-KR" alt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6375" y="1200150"/>
            <a:ext cx="6688138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북위 </a:t>
            </a:r>
            <a:r>
              <a:rPr kumimoji="0" lang="en-US" altLang="ko-K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37˚ 14´</a:t>
            </a:r>
            <a:r>
              <a:rPr kumimoji="0" lang="ko-KR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  동경 </a:t>
            </a:r>
            <a:r>
              <a:rPr kumimoji="0" lang="en-US" altLang="ko-K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</a:rPr>
              <a:t>131˚ 51´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4795838" y="2349500"/>
            <a:ext cx="73025" cy="28082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noFill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332656"/>
            <a:ext cx="54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독도의 </a:t>
            </a:r>
            <a:r>
              <a:rPr lang="ko-KR" alt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위치</a:t>
            </a:r>
            <a:endParaRPr kumimoji="0" lang="ko-KR" altLang="en-US" sz="36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울릉도와 독도의 거리</a:t>
            </a:r>
            <a:endParaRPr kumimoji="0"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4941168"/>
            <a:ext cx="8964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smtClean="0">
                <a:solidFill>
                  <a:srgbClr val="C00000"/>
                </a:solidFill>
                <a:latin typeface="+mn-lt"/>
                <a:ea typeface="+mn-ea"/>
              </a:rPr>
              <a:t>울릉도에서 바라본 독도의 모습</a:t>
            </a:r>
            <a:endParaRPr kumimoji="0" lang="en-US" altLang="ko-KR" sz="3600" b="1" dirty="0" smtClean="0">
              <a:solidFill>
                <a:srgbClr val="C00000"/>
              </a:solidFill>
              <a:latin typeface="+mn-lt"/>
              <a:ea typeface="+mn-ea"/>
            </a:endParaRPr>
          </a:p>
        </p:txBody>
      </p:sp>
      <p:pic>
        <p:nvPicPr>
          <p:cNvPr id="8" name="_x73246784" descr="EMB0000031c23d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8496944" cy="38164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482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-윤고딕310" pitchFamily="18" charset="-127"/>
                <a:ea typeface="-윤고딕310" pitchFamily="18" charset="-127"/>
              </a:rPr>
              <a:t>독도는 대한민국의 고유영토</a:t>
            </a:r>
            <a:endParaRPr kumimoji="0" lang="ko-KR" altLang="en-US" sz="28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순서도: 다중 문서 6"/>
          <p:cNvSpPr/>
          <p:nvPr/>
        </p:nvSpPr>
        <p:spPr>
          <a:xfrm>
            <a:off x="395536" y="1340768"/>
            <a:ext cx="8352928" cy="4320480"/>
          </a:xfrm>
          <a:prstGeom prst="flowChartMultidocumen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ko-KR" sz="32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32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울릉도와 독도</a:t>
            </a:r>
            <a:r>
              <a:rPr lang="en-US" altLang="ko-KR" sz="32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, </a:t>
            </a:r>
            <a:r>
              <a:rPr lang="ko-KR" altLang="en-US" sz="32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두 섬이 서로 거리가 멀지 않아 날씨가 맑으면 바라볼 수 있다</a:t>
            </a:r>
            <a:r>
              <a:rPr lang="en-US" altLang="ko-KR" sz="32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.’</a:t>
            </a:r>
            <a:r>
              <a:rPr lang="en-US" altLang="ko-KR" sz="24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                        [</a:t>
            </a:r>
            <a:r>
              <a:rPr lang="ko-KR" altLang="en-US" sz="24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세종실록지리지</a:t>
            </a:r>
            <a:r>
              <a:rPr lang="en-US" altLang="ko-KR" sz="24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](1454</a:t>
            </a:r>
            <a:r>
              <a:rPr lang="ko-KR" altLang="en-US" sz="24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년</a:t>
            </a:r>
            <a:r>
              <a:rPr lang="en-US" altLang="ko-KR" sz="24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)</a:t>
            </a:r>
            <a:r>
              <a:rPr lang="ko-KR" altLang="en-US" sz="24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     </a:t>
            </a:r>
            <a:r>
              <a:rPr lang="ko-KR" altLang="en-US" sz="3200" dirty="0" smtClean="0">
                <a:solidFill>
                  <a:schemeClr val="tx2"/>
                </a:solidFill>
                <a:latin typeface="HY수평선B" pitchFamily="18" charset="-127"/>
                <a:ea typeface="HY수평선B" pitchFamily="18" charset="-127"/>
              </a:rPr>
              <a:t>  </a:t>
            </a:r>
            <a:endParaRPr lang="en-US" altLang="ko-KR" sz="3200" dirty="0" smtClean="0">
              <a:solidFill>
                <a:schemeClr val="tx2"/>
              </a:solidFill>
              <a:latin typeface="HY수평선B" pitchFamily="18" charset="-127"/>
              <a:ea typeface="HY수평선B" pitchFamily="18" charset="-127"/>
            </a:endParaRPr>
          </a:p>
          <a:p>
            <a:pPr algn="just"/>
            <a:r>
              <a:rPr lang="en-US" altLang="ko-KR" sz="32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32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예로부터 울릉도 주민들은 자연스럽게 독도를 울릉도의 부속도서로 인식하고 있었다</a:t>
            </a:r>
            <a:r>
              <a:rPr lang="en-US" altLang="ko-KR" sz="32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  </a:t>
            </a:r>
            <a:endParaRPr lang="ko-KR" altLang="en-US" sz="2400" dirty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8" name="가로로 말린 두루마리 모양 7"/>
          <p:cNvSpPr/>
          <p:nvPr/>
        </p:nvSpPr>
        <p:spPr>
          <a:xfrm>
            <a:off x="5364088" y="836712"/>
            <a:ext cx="3528392" cy="1080120"/>
          </a:xfrm>
          <a:prstGeom prst="horizontalScroll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지리적으로</a:t>
            </a:r>
            <a:r>
              <a:rPr lang="ko-KR" altLang="en-US" sz="3600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 </a:t>
            </a:r>
            <a:endParaRPr lang="ko-KR" altLang="en-US" sz="3600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2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15" descr="36"/>
          <p:cNvPicPr>
            <a:picLocks noChangeAspect="1" noChangeArrowheads="1"/>
          </p:cNvPicPr>
          <p:nvPr/>
        </p:nvPicPr>
        <p:blipFill>
          <a:blip r:embed="rId3" cstate="print"/>
          <a:srcRect t="84673"/>
          <a:stretch>
            <a:fillRect/>
          </a:stretch>
        </p:blipFill>
        <p:spPr bwMode="auto">
          <a:xfrm>
            <a:off x="1588" y="5805488"/>
            <a:ext cx="9142412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4035170" y="188640"/>
            <a:ext cx="510883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호랑이 관련 전래동화</a:t>
            </a:r>
            <a:endParaRPr lang="en-US" altLang="ko-K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125538"/>
            <a:ext cx="2663825" cy="1528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125538"/>
            <a:ext cx="2590800" cy="1511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1125538"/>
            <a:ext cx="2663825" cy="1511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2781300"/>
            <a:ext cx="2663825" cy="1511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781300"/>
            <a:ext cx="2590800" cy="1511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90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1863" y="2781300"/>
            <a:ext cx="2663825" cy="1511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91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8313" y="4437063"/>
            <a:ext cx="2663825" cy="1512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92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575" y="4365625"/>
            <a:ext cx="2736850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93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1863" y="4365625"/>
            <a:ext cx="2663825" cy="1511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독도의 탄생</a:t>
            </a:r>
            <a:endParaRPr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799612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1560" y="6021288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해저의 엄청난 화산 폭발과 함께 독도 탄생</a:t>
            </a:r>
            <a:endParaRPr lang="ko-KR" altLang="en-US" sz="32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0" y="6228928"/>
            <a:ext cx="9144000" cy="629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3" name="그룹 10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4" name="직사각형 3"/>
              <p:cNvSpPr/>
              <p:nvPr/>
            </p:nvSpPr>
            <p:spPr>
              <a:xfrm>
                <a:off x="0" y="0"/>
                <a:ext cx="4355976" cy="1988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직사각형 4"/>
              <p:cNvSpPr/>
              <p:nvPr/>
            </p:nvSpPr>
            <p:spPr>
              <a:xfrm>
                <a:off x="0" y="1916832"/>
                <a:ext cx="531168" cy="49411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직사각형 6"/>
              <p:cNvSpPr/>
              <p:nvPr/>
            </p:nvSpPr>
            <p:spPr>
              <a:xfrm>
                <a:off x="0" y="6228928"/>
                <a:ext cx="9144000" cy="6290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8612832" y="0"/>
                <a:ext cx="531168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0" y="0"/>
                <a:ext cx="91440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직사각형 11"/>
            <p:cNvSpPr/>
            <p:nvPr/>
          </p:nvSpPr>
          <p:spPr>
            <a:xfrm>
              <a:off x="0" y="692696"/>
              <a:ext cx="4608512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ko-KR" alt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제주도</a:t>
              </a:r>
              <a:r>
                <a:rPr lang="en-US" altLang="ko-KR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, </a:t>
              </a:r>
              <a:r>
                <a:rPr lang="ko-KR" alt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울릉도</a:t>
              </a:r>
              <a:r>
                <a:rPr lang="en-US" altLang="ko-KR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, </a:t>
              </a:r>
              <a:r>
                <a:rPr lang="ko-KR" alt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독도의 </a:t>
              </a:r>
              <a:endParaRPr lang="en-US" altLang="ko-KR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ctr"/>
              <a:r>
                <a:rPr lang="ko-KR" alt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나이 자랑 이야기</a:t>
              </a:r>
              <a:endParaRPr lang="en-US" altLang="ko-K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187624" y="2636912"/>
              <a:ext cx="1728192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아니야</a:t>
              </a:r>
              <a:r>
                <a:rPr lang="en-US" altLang="ko-KR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, </a:t>
              </a:r>
              <a:r>
                <a:rPr lang="ko-KR" altLang="en-US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내가 가장 형이야</a:t>
              </a:r>
              <a:endParaRPr lang="ko-KR" altLang="en-US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5076056" y="692696"/>
              <a:ext cx="2232248" cy="11521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누가 가장</a:t>
              </a:r>
              <a:endPara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 나이가 많은지 </a:t>
              </a:r>
              <a:endParaRPr lang="en-US" altLang="ko-KR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내기 해 볼까</a:t>
              </a:r>
              <a:r>
                <a:rPr lang="en-US" altLang="ko-KR" dirty="0" smtClean="0">
                  <a:solidFill>
                    <a:schemeClr val="tx1"/>
                  </a:solidFill>
                  <a:latin typeface="HY헤드라인M" pitchFamily="18" charset="-127"/>
                  <a:ea typeface="HY헤드라인M" pitchFamily="18" charset="-127"/>
                </a:rPr>
                <a:t>?</a:t>
              </a:r>
              <a:endParaRPr lang="ko-KR" altLang="en-US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7" name="타원 16"/>
          <p:cNvSpPr/>
          <p:nvPr/>
        </p:nvSpPr>
        <p:spPr>
          <a:xfrm>
            <a:off x="4355976" y="476672"/>
            <a:ext cx="3312368" cy="331236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독도의 모습</a:t>
            </a:r>
            <a:endParaRPr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23528" y="6021288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동도</a:t>
            </a:r>
            <a:r>
              <a:rPr lang="en-US" altLang="ko-KR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서도 두개의 큰 섬과 </a:t>
            </a:r>
            <a:r>
              <a:rPr lang="en-US" altLang="ko-KR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89</a:t>
            </a:r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개의 바위들</a:t>
            </a:r>
            <a:endParaRPr lang="ko-KR" altLang="en-US" sz="32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24744"/>
            <a:ext cx="705678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6156176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6336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화산으로 만들어진 독도의 지형</a:t>
            </a:r>
            <a:endParaRPr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액자 6"/>
          <p:cNvSpPr/>
          <p:nvPr/>
        </p:nvSpPr>
        <p:spPr>
          <a:xfrm>
            <a:off x="467544" y="1268760"/>
            <a:ext cx="8280920" cy="475252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" name="그룹 7"/>
          <p:cNvGrpSpPr/>
          <p:nvPr/>
        </p:nvGrpSpPr>
        <p:grpSpPr>
          <a:xfrm>
            <a:off x="827584" y="1628800"/>
            <a:ext cx="7560840" cy="4104456"/>
            <a:chOff x="827584" y="1628800"/>
            <a:chExt cx="7560840" cy="4104456"/>
          </a:xfrm>
        </p:grpSpPr>
        <p:pic>
          <p:nvPicPr>
            <p:cNvPr id="9" name="그림 8" descr="촛대바위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584" y="1628800"/>
              <a:ext cx="7560840" cy="41044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15616" y="1916832"/>
              <a:ext cx="28803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000" dirty="0" smtClean="0">
                  <a:latin typeface="HY동녘B" pitchFamily="18" charset="-127"/>
                  <a:ea typeface="HY동녘B" pitchFamily="18" charset="-127"/>
                </a:rPr>
                <a:t>촛대바위</a:t>
              </a:r>
            </a:p>
          </p:txBody>
        </p:sp>
      </p:grpSp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827584" y="1628800"/>
            <a:ext cx="7560840" cy="4104456"/>
            <a:chOff x="827584" y="2996952"/>
            <a:chExt cx="7560840" cy="4104456"/>
          </a:xfrm>
        </p:grpSpPr>
        <p:pic>
          <p:nvPicPr>
            <p:cNvPr id="121857" name="_x123649048" descr="EMB00002b80315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7584" y="2996952"/>
              <a:ext cx="7560840" cy="4104456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5004048" y="3645024"/>
              <a:ext cx="28803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000" dirty="0" smtClean="0">
                  <a:latin typeface="HY동녘B" pitchFamily="18" charset="-127"/>
                  <a:ea typeface="HY동녘B" pitchFamily="18" charset="-127"/>
                </a:rPr>
                <a:t>얼굴바위</a:t>
              </a:r>
            </a:p>
          </p:txBody>
        </p:sp>
      </p:grpSp>
      <p:grpSp>
        <p:nvGrpSpPr>
          <p:cNvPr id="3" name="그룹 10"/>
          <p:cNvGrpSpPr/>
          <p:nvPr/>
        </p:nvGrpSpPr>
        <p:grpSpPr>
          <a:xfrm>
            <a:off x="899592" y="1628800"/>
            <a:ext cx="7540374" cy="4104456"/>
            <a:chOff x="683568" y="1628800"/>
            <a:chExt cx="7684390" cy="4104456"/>
          </a:xfrm>
        </p:grpSpPr>
        <p:sp>
          <p:nvSpPr>
            <p:cNvPr id="12" name="직사각형 11"/>
            <p:cNvSpPr/>
            <p:nvPr/>
          </p:nvSpPr>
          <p:spPr>
            <a:xfrm>
              <a:off x="683568" y="1628800"/>
              <a:ext cx="2016224" cy="4104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24"/>
            <p:cNvGrpSpPr/>
            <p:nvPr/>
          </p:nvGrpSpPr>
          <p:grpSpPr>
            <a:xfrm>
              <a:off x="683568" y="1628800"/>
              <a:ext cx="7684390" cy="4104456"/>
              <a:chOff x="683568" y="1628800"/>
              <a:chExt cx="7684390" cy="410445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83568" y="1988840"/>
                <a:ext cx="208823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000" dirty="0" smtClean="0">
                    <a:latin typeface="HY동녘B" pitchFamily="18" charset="-127"/>
                    <a:ea typeface="HY동녘B" pitchFamily="18" charset="-127"/>
                  </a:rPr>
                  <a:t>코끼리</a:t>
                </a:r>
                <a:endParaRPr lang="en-US" altLang="ko-KR" sz="4000" dirty="0" smtClean="0">
                  <a:latin typeface="HY동녘B" pitchFamily="18" charset="-127"/>
                  <a:ea typeface="HY동녘B" pitchFamily="18" charset="-127"/>
                </a:endParaRPr>
              </a:p>
              <a:p>
                <a:pPr algn="ctr"/>
                <a:r>
                  <a:rPr lang="ko-KR" altLang="en-US" sz="4000" dirty="0" smtClean="0">
                    <a:latin typeface="HY동녘B" pitchFamily="18" charset="-127"/>
                    <a:ea typeface="HY동녘B" pitchFamily="18" charset="-127"/>
                  </a:rPr>
                  <a:t>바위</a:t>
                </a:r>
              </a:p>
            </p:txBody>
          </p:sp>
          <p:pic>
            <p:nvPicPr>
              <p:cNvPr id="15" name="그림 14" descr="코끼리바위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99792" y="1628800"/>
                <a:ext cx="5668166" cy="4104456"/>
              </a:xfrm>
              <a:prstGeom prst="rect">
                <a:avLst/>
              </a:prstGeom>
            </p:spPr>
          </p:pic>
        </p:grpSp>
      </p:grpSp>
      <p:grpSp>
        <p:nvGrpSpPr>
          <p:cNvPr id="8" name="그룹 15"/>
          <p:cNvGrpSpPr/>
          <p:nvPr/>
        </p:nvGrpSpPr>
        <p:grpSpPr>
          <a:xfrm>
            <a:off x="827584" y="1628800"/>
            <a:ext cx="7632848" cy="4104456"/>
            <a:chOff x="683568" y="1628800"/>
            <a:chExt cx="7674488" cy="4104456"/>
          </a:xfrm>
        </p:grpSpPr>
        <p:grpSp>
          <p:nvGrpSpPr>
            <p:cNvPr id="11" name="그룹 26"/>
            <p:cNvGrpSpPr/>
            <p:nvPr/>
          </p:nvGrpSpPr>
          <p:grpSpPr>
            <a:xfrm>
              <a:off x="683568" y="1628800"/>
              <a:ext cx="3744416" cy="4104456"/>
              <a:chOff x="683568" y="1628800"/>
              <a:chExt cx="2016224" cy="4104456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683568" y="1628800"/>
                <a:ext cx="2016224" cy="4104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42979" y="2996952"/>
                <a:ext cx="146176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4000" dirty="0" smtClean="0">
                    <a:latin typeface="HY동녘B" pitchFamily="18" charset="-127"/>
                    <a:ea typeface="HY동녘B" pitchFamily="18" charset="-127"/>
                  </a:rPr>
                  <a:t>한반도 </a:t>
                </a:r>
                <a:endParaRPr lang="en-US" altLang="ko-KR" sz="4000" dirty="0" smtClean="0">
                  <a:latin typeface="HY동녘B" pitchFamily="18" charset="-127"/>
                  <a:ea typeface="HY동녘B" pitchFamily="18" charset="-127"/>
                </a:endParaRPr>
              </a:p>
              <a:p>
                <a:r>
                  <a:rPr lang="en-US" altLang="ko-KR" sz="4000" dirty="0">
                    <a:latin typeface="HY동녘B" pitchFamily="18" charset="-127"/>
                    <a:ea typeface="HY동녘B" pitchFamily="18" charset="-127"/>
                  </a:rPr>
                  <a:t> </a:t>
                </a:r>
                <a:r>
                  <a:rPr lang="en-US" altLang="ko-KR" sz="4000" dirty="0" smtClean="0">
                    <a:latin typeface="HY동녘B" pitchFamily="18" charset="-127"/>
                    <a:ea typeface="HY동녘B" pitchFamily="18" charset="-127"/>
                  </a:rPr>
                  <a:t>  </a:t>
                </a:r>
                <a:r>
                  <a:rPr lang="ko-KR" altLang="en-US" sz="4000" dirty="0" smtClean="0">
                    <a:latin typeface="HY동녘B" pitchFamily="18" charset="-127"/>
                    <a:ea typeface="HY동녘B" pitchFamily="18" charset="-127"/>
                  </a:rPr>
                  <a:t>바위</a:t>
                </a:r>
              </a:p>
            </p:txBody>
          </p:sp>
        </p:grpSp>
        <p:pic>
          <p:nvPicPr>
            <p:cNvPr id="18" name="그림 17" descr="한반도바위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7984" y="1628800"/>
              <a:ext cx="3930072" cy="408007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아래쪽 화살표 설명선 11"/>
          <p:cNvSpPr/>
          <p:nvPr/>
        </p:nvSpPr>
        <p:spPr>
          <a:xfrm>
            <a:off x="1187624" y="4293096"/>
            <a:ext cx="5184576" cy="1224136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solidFill>
                  <a:schemeClr val="tx1"/>
                </a:solidFill>
                <a:latin typeface="HY동녘B" pitchFamily="18" charset="-127"/>
                <a:ea typeface="HY동녘B" pitchFamily="18" charset="-127"/>
              </a:rPr>
              <a:t>돌로 이루어진 섬</a:t>
            </a:r>
            <a:endParaRPr lang="ko-KR" altLang="en-US" sz="3600" dirty="0">
              <a:solidFill>
                <a:schemeClr val="tx1"/>
              </a:solidFill>
              <a:latin typeface="HY동녘B" pitchFamily="18" charset="-127"/>
              <a:ea typeface="HY동녘B" pitchFamily="18" charset="-127"/>
            </a:endParaRPr>
          </a:p>
        </p:txBody>
      </p:sp>
      <p:graphicFrame>
        <p:nvGraphicFramePr>
          <p:cNvPr id="13" name="다이어그램 12"/>
          <p:cNvGraphicFramePr/>
          <p:nvPr/>
        </p:nvGraphicFramePr>
        <p:xfrm>
          <a:off x="467544" y="1700808"/>
          <a:ext cx="8352928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타원형 설명선 13"/>
          <p:cNvSpPr/>
          <p:nvPr/>
        </p:nvSpPr>
        <p:spPr>
          <a:xfrm>
            <a:off x="3707904" y="1268760"/>
            <a:ext cx="2448272" cy="1080120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전라도 방언에 </a:t>
            </a:r>
            <a:r>
              <a:rPr lang="en-US" altLang="ko-KR" dirty="0" smtClean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‘</a:t>
            </a:r>
            <a:r>
              <a:rPr lang="ko-KR" altLang="en-US" dirty="0" smtClean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돌</a:t>
            </a:r>
            <a:r>
              <a:rPr lang="en-US" altLang="ko-KR" dirty="0" smtClean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’</a:t>
            </a:r>
            <a:r>
              <a:rPr lang="ko-KR" altLang="en-US" dirty="0" smtClean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을 </a:t>
            </a:r>
            <a:r>
              <a:rPr lang="en-US" altLang="ko-KR" dirty="0" smtClean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‘</a:t>
            </a:r>
            <a:r>
              <a:rPr lang="ko-KR" altLang="en-US" dirty="0" smtClean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독</a:t>
            </a:r>
            <a:r>
              <a:rPr lang="en-US" altLang="ko-KR" dirty="0" smtClean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’</a:t>
            </a:r>
            <a:r>
              <a:rPr lang="ko-KR" altLang="en-US" dirty="0" smtClean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으로 발음함 </a:t>
            </a:r>
            <a:endParaRPr lang="ko-KR" altLang="en-US" dirty="0">
              <a:solidFill>
                <a:srgbClr val="C00000"/>
              </a:solidFill>
              <a:latin typeface="HY울릉도B" pitchFamily="18" charset="-127"/>
              <a:ea typeface="HY울릉도B" pitchFamily="18" charset="-127"/>
            </a:endParaRPr>
          </a:p>
        </p:txBody>
      </p:sp>
      <p:sp>
        <p:nvSpPr>
          <p:cNvPr id="11" name="제목 1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960440" cy="706437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ko-KR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‘</a:t>
            </a:r>
            <a:r>
              <a:rPr lang="ko-KR" alt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돌섬</a:t>
            </a:r>
            <a:r>
              <a:rPr lang="en-US" altLang="ko-KR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’=‘</a:t>
            </a:r>
            <a:r>
              <a:rPr lang="ko-KR" alt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독도</a:t>
            </a:r>
            <a:r>
              <a:rPr lang="en-US" altLang="ko-KR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’</a:t>
            </a:r>
            <a:endParaRPr lang="ko-KR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13" grpId="0">
        <p:bldAsOne/>
      </p:bldGraphic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1"/>
          <p:cNvSpPr txBox="1">
            <a:spLocks/>
          </p:cNvSpPr>
          <p:nvPr/>
        </p:nvSpPr>
        <p:spPr>
          <a:xfrm>
            <a:off x="287338" y="274638"/>
            <a:ext cx="5868987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휴먼엑스포" pitchFamily="18" charset="-127"/>
                <a:ea typeface="휴먼엑스포" pitchFamily="18" charset="-127"/>
                <a:cs typeface="+mj-cs"/>
              </a:rPr>
              <a:t>독도의 옛이름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휴먼엑스포" pitchFamily="18" charset="-127"/>
              <a:ea typeface="휴먼엑스포" pitchFamily="18" charset="-127"/>
              <a:cs typeface="+mj-cs"/>
            </a:endParaRPr>
          </a:p>
        </p:txBody>
      </p:sp>
      <p:graphicFrame>
        <p:nvGraphicFramePr>
          <p:cNvPr id="9" name="다이어그램 8"/>
          <p:cNvGraphicFramePr/>
          <p:nvPr/>
        </p:nvGraphicFramePr>
        <p:xfrm>
          <a:off x="395536" y="1340768"/>
          <a:ext cx="83529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풍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305"/>
          <p:cNvSpPr>
            <a:spLocks noChangeArrowheads="1"/>
          </p:cNvSpPr>
          <p:nvPr/>
        </p:nvSpPr>
        <p:spPr bwMode="auto">
          <a:xfrm>
            <a:off x="4427984" y="1196752"/>
            <a:ext cx="439248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독도 궁금증 </a:t>
            </a:r>
            <a:r>
              <a:rPr lang="en-US" altLang="ko-KR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2</a:t>
            </a:r>
            <a:r>
              <a:rPr kumimoji="0"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위</a:t>
            </a:r>
            <a:endParaRPr kumimoji="0" lang="ko-KR" altLang="ko-KR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2132856"/>
            <a:ext cx="9144000" cy="216024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83568" y="2636912"/>
            <a:ext cx="79928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5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사자로 정벌한 우산국</a:t>
            </a:r>
            <a:endParaRPr lang="en-US" altLang="ko-KR" sz="5400" dirty="0" smtClean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3200" dirty="0" smtClean="0">
              <a:ln>
                <a:solidFill>
                  <a:schemeClr val="bg1">
                    <a:lumMod val="5000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0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40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역사적으로 독도는 우리 땅</a:t>
            </a:r>
            <a:r>
              <a:rPr lang="en-US" altLang="ko-KR" sz="40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4000" dirty="0" smtClean="0">
              <a:ln>
                <a:solidFill>
                  <a:schemeClr val="bg1">
                    <a:lumMod val="5000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5400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/>
        </p:nvSpPr>
        <p:spPr>
          <a:xfrm>
            <a:off x="1907704" y="188640"/>
            <a:ext cx="7056784" cy="1728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latin typeface="HY궁서B" pitchFamily="18" charset="-127"/>
                <a:ea typeface="HY궁서B" pitchFamily="18" charset="-127"/>
              </a:rPr>
              <a:t>사자로 우산국을 </a:t>
            </a:r>
            <a:endParaRPr lang="en-US" altLang="ko-KR" sz="3600" b="1" dirty="0" smtClean="0">
              <a:solidFill>
                <a:schemeClr val="tx1"/>
              </a:solidFill>
              <a:latin typeface="HY궁서B" pitchFamily="18" charset="-127"/>
              <a:ea typeface="HY궁서B" pitchFamily="18" charset="-127"/>
            </a:endParaRPr>
          </a:p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latin typeface="HY궁서B" pitchFamily="18" charset="-127"/>
                <a:ea typeface="HY궁서B" pitchFamily="18" charset="-127"/>
              </a:rPr>
              <a:t>정벌한 </a:t>
            </a:r>
            <a:r>
              <a:rPr lang="ko-KR" altLang="en-US" sz="3600" b="1" dirty="0" err="1" smtClean="0">
                <a:solidFill>
                  <a:schemeClr val="tx1"/>
                </a:solidFill>
                <a:latin typeface="HY궁서B" pitchFamily="18" charset="-127"/>
                <a:ea typeface="HY궁서B" pitchFamily="18" charset="-127"/>
              </a:rPr>
              <a:t>이사부</a:t>
            </a:r>
            <a:r>
              <a:rPr lang="ko-KR" altLang="en-US" sz="3600" b="1" dirty="0" smtClean="0">
                <a:solidFill>
                  <a:schemeClr val="tx1"/>
                </a:solidFill>
                <a:latin typeface="HY궁서B" pitchFamily="18" charset="-127"/>
                <a:ea typeface="HY궁서B" pitchFamily="18" charset="-127"/>
              </a:rPr>
              <a:t> 장군 이야기</a:t>
            </a:r>
            <a:endParaRPr lang="ko-KR" altLang="en-US" sz="3600" b="1" dirty="0">
              <a:solidFill>
                <a:schemeClr val="tx1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749613" y="1988840"/>
            <a:ext cx="3890809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&lt;</a:t>
            </a:r>
            <a:r>
              <a:rPr lang="ko-KR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동영상</a:t>
            </a:r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&gt;</a:t>
            </a:r>
          </a:p>
          <a:p>
            <a:pPr algn="ctr"/>
            <a:r>
              <a:rPr lang="ko-KR" altLang="en-US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이사부</a:t>
            </a:r>
            <a:r>
              <a:rPr lang="ko-KR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장군</a:t>
            </a:r>
            <a:endParaRPr lang="en-US" altLang="ko-KR" sz="5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ko-KR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이야기</a:t>
            </a:r>
            <a:endParaRPr lang="en-US" altLang="ko-K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2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15" descr="36"/>
          <p:cNvPicPr>
            <a:picLocks noChangeAspect="1" noChangeArrowheads="1"/>
          </p:cNvPicPr>
          <p:nvPr/>
        </p:nvPicPr>
        <p:blipFill>
          <a:blip r:embed="rId3" cstate="print"/>
          <a:srcRect t="84673"/>
          <a:stretch>
            <a:fillRect/>
          </a:stretch>
        </p:blipFill>
        <p:spPr bwMode="auto">
          <a:xfrm>
            <a:off x="1588" y="5805488"/>
            <a:ext cx="9142412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4035170" y="188640"/>
            <a:ext cx="510883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    호랑이 관련 속담</a:t>
            </a:r>
            <a:endParaRPr lang="en-US" altLang="ko-KR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1509" name="모서리가 둥근 직사각형 13"/>
          <p:cNvSpPr>
            <a:spLocks noChangeArrowheads="1"/>
          </p:cNvSpPr>
          <p:nvPr/>
        </p:nvSpPr>
        <p:spPr bwMode="auto">
          <a:xfrm>
            <a:off x="468313" y="1125538"/>
            <a:ext cx="8280400" cy="46069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just">
              <a:buFont typeface="Arial" pitchFamily="34" charset="0"/>
              <a:buChar char="•"/>
            </a:pPr>
            <a:r>
              <a:rPr lang="ko-KR" altLang="en-US" sz="3600">
                <a:latin typeface="HY태백B" pitchFamily="18" charset="-127"/>
                <a:ea typeface="HY태백B" pitchFamily="18" charset="-127"/>
              </a:rPr>
              <a:t>하룻강아지 </a:t>
            </a:r>
            <a:r>
              <a:rPr lang="ko-KR" altLang="en-US" sz="3600">
                <a:solidFill>
                  <a:srgbClr val="C00000"/>
                </a:solidFill>
                <a:latin typeface="HY태백B" pitchFamily="18" charset="-127"/>
                <a:ea typeface="HY태백B" pitchFamily="18" charset="-127"/>
              </a:rPr>
              <a:t>범</a:t>
            </a:r>
            <a:r>
              <a:rPr lang="ko-KR" altLang="en-US" sz="3600">
                <a:latin typeface="HY태백B" pitchFamily="18" charset="-127"/>
                <a:ea typeface="HY태백B" pitchFamily="18" charset="-127"/>
              </a:rPr>
              <a:t> 무서운 줄 모른다</a:t>
            </a:r>
            <a:r>
              <a:rPr lang="en-US" altLang="ko-KR" sz="3600">
                <a:latin typeface="HY태백B" pitchFamily="18" charset="-127"/>
                <a:ea typeface="HY태백B" pitchFamily="18" charset="-127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sz="3600">
                <a:solidFill>
                  <a:srgbClr val="C00000"/>
                </a:solidFill>
                <a:latin typeface="HY태백B" pitchFamily="18" charset="-127"/>
                <a:ea typeface="HY태백B" pitchFamily="18" charset="-127"/>
              </a:rPr>
              <a:t>호랑이</a:t>
            </a:r>
            <a:r>
              <a:rPr lang="ko-KR" altLang="en-US" sz="3600">
                <a:latin typeface="HY태백B" pitchFamily="18" charset="-127"/>
                <a:ea typeface="HY태백B" pitchFamily="18" charset="-127"/>
              </a:rPr>
              <a:t>는 죽어서 가죽을 남기고 사람은 죽어서 이름을 남긴다</a:t>
            </a:r>
            <a:r>
              <a:rPr lang="en-US" altLang="ko-KR" sz="3600">
                <a:latin typeface="HY태백B" pitchFamily="18" charset="-127"/>
                <a:ea typeface="HY태백B" pitchFamily="18" charset="-127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sz="3600">
                <a:solidFill>
                  <a:srgbClr val="C00000"/>
                </a:solidFill>
                <a:latin typeface="HY태백B" pitchFamily="18" charset="-127"/>
                <a:ea typeface="HY태백B" pitchFamily="18" charset="-127"/>
              </a:rPr>
              <a:t>호랑이</a:t>
            </a:r>
            <a:r>
              <a:rPr lang="ko-KR" altLang="en-US" sz="3600">
                <a:latin typeface="HY태백B" pitchFamily="18" charset="-127"/>
                <a:ea typeface="HY태백B" pitchFamily="18" charset="-127"/>
              </a:rPr>
              <a:t>에게 물려 가도 정신만 똑바로 차리면 산다</a:t>
            </a:r>
            <a:r>
              <a:rPr lang="en-US" altLang="ko-KR" sz="3600">
                <a:latin typeface="HY태백B" pitchFamily="18" charset="-127"/>
                <a:ea typeface="HY태백B" pitchFamily="18" charset="-127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ko-KR" altLang="en-US" sz="3600">
                <a:solidFill>
                  <a:srgbClr val="C00000"/>
                </a:solidFill>
                <a:latin typeface="HY태백B" pitchFamily="18" charset="-127"/>
                <a:ea typeface="HY태백B" pitchFamily="18" charset="-127"/>
              </a:rPr>
              <a:t>호랑이</a:t>
            </a:r>
            <a:r>
              <a:rPr lang="ko-KR" altLang="en-US" sz="3600">
                <a:latin typeface="HY태백B" pitchFamily="18" charset="-127"/>
                <a:ea typeface="HY태백B" pitchFamily="18" charset="-127"/>
              </a:rPr>
              <a:t> 없는 굴에 여우가 주인 노릇한다</a:t>
            </a:r>
            <a:r>
              <a:rPr lang="en-US" altLang="ko-KR" sz="3600">
                <a:latin typeface="HY태백B" pitchFamily="18" charset="-127"/>
                <a:ea typeface="HY태백B" pitchFamily="18" charset="-127"/>
              </a:rPr>
              <a:t>.</a:t>
            </a:r>
            <a:endParaRPr lang="ko-KR" altLang="en-US" sz="3600">
              <a:latin typeface="HY태백B" pitchFamily="18" charset="-127"/>
              <a:ea typeface="HY태백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순서도: 다중 문서 4"/>
          <p:cNvSpPr/>
          <p:nvPr/>
        </p:nvSpPr>
        <p:spPr>
          <a:xfrm>
            <a:off x="395536" y="1340768"/>
            <a:ext cx="8352928" cy="4320480"/>
          </a:xfrm>
          <a:prstGeom prst="flowChartMultidocumen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독도가 대한민국의 고유영토라는 사실은 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[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삼국사기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](512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년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), [</a:t>
            </a:r>
            <a:r>
              <a:rPr lang="ko-KR" altLang="en-US" sz="3000" dirty="0" err="1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팔도총도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](1531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년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)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등 다수의 옛 문헌과 지도에서 확인되고 있다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 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과거 일본 정부의 태정관도 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울릉도 외 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1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도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(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독도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)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는 일본과 관계없다는 사실을 명심하라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’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고 분명히 제시하였다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</a:t>
            </a:r>
          </a:p>
          <a:p>
            <a:pPr algn="just"/>
            <a:endParaRPr lang="ko-KR" altLang="en-US" sz="3000" dirty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7" name="가로로 말린 두루마리 모양 6"/>
          <p:cNvSpPr/>
          <p:nvPr/>
        </p:nvSpPr>
        <p:spPr>
          <a:xfrm>
            <a:off x="5364088" y="836712"/>
            <a:ext cx="3528392" cy="108012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역사적으로 </a:t>
            </a:r>
            <a:endParaRPr lang="ko-KR" altLang="en-US" sz="36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332656"/>
            <a:ext cx="482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-윤고딕310" pitchFamily="18" charset="-127"/>
                <a:ea typeface="-윤고딕310" pitchFamily="18" charset="-127"/>
              </a:rPr>
              <a:t>독도는 대한민국의 고유영토</a:t>
            </a:r>
            <a:endParaRPr kumimoji="0" lang="ko-KR" altLang="en-US" sz="28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" name="그룹 6"/>
          <p:cNvGrpSpPr/>
          <p:nvPr/>
        </p:nvGrpSpPr>
        <p:grpSpPr>
          <a:xfrm>
            <a:off x="3851920" y="3140968"/>
            <a:ext cx="4752528" cy="3429000"/>
            <a:chOff x="4572000" y="3429000"/>
            <a:chExt cx="4752528" cy="3429000"/>
          </a:xfrm>
        </p:grpSpPr>
        <p:sp>
          <p:nvSpPr>
            <p:cNvPr id="8" name="직사각형 7"/>
            <p:cNvSpPr/>
            <p:nvPr/>
          </p:nvSpPr>
          <p:spPr>
            <a:xfrm>
              <a:off x="4572000" y="3429000"/>
              <a:ext cx="4752528" cy="3429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7987" y="3645024"/>
              <a:ext cx="4376013" cy="2996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9"/>
          <p:cNvGrpSpPr/>
          <p:nvPr/>
        </p:nvGrpSpPr>
        <p:grpSpPr>
          <a:xfrm>
            <a:off x="539552" y="332656"/>
            <a:ext cx="4392488" cy="4032448"/>
            <a:chOff x="-180528" y="332656"/>
            <a:chExt cx="4392488" cy="4032448"/>
          </a:xfrm>
        </p:grpSpPr>
        <p:sp>
          <p:nvSpPr>
            <p:cNvPr id="11" name="직사각형 10"/>
            <p:cNvSpPr/>
            <p:nvPr/>
          </p:nvSpPr>
          <p:spPr>
            <a:xfrm>
              <a:off x="-180528" y="332656"/>
              <a:ext cx="4392488" cy="403244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6672"/>
              <a:ext cx="4029075" cy="3705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4823520" y="1556792"/>
            <a:ext cx="4320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b="1" dirty="0" smtClean="0">
                <a:solidFill>
                  <a:srgbClr val="C00000"/>
                </a:solidFill>
                <a:latin typeface="굴림체" pitchFamily="49" charset="-127"/>
                <a:ea typeface="굴림체" pitchFamily="49" charset="-127"/>
              </a:rPr>
              <a:t>&lt;-</a:t>
            </a:r>
            <a:r>
              <a:rPr kumimoji="0" lang="en-US" altLang="ko-KR" sz="3600" b="1" dirty="0" smtClean="0">
                <a:solidFill>
                  <a:srgbClr val="C00000"/>
                </a:solidFill>
                <a:latin typeface="+mn-lt"/>
                <a:ea typeface="+mn-ea"/>
              </a:rPr>
              <a:t> </a:t>
            </a:r>
            <a:r>
              <a:rPr kumimoji="0" lang="ko-KR" altLang="en-US" sz="3600" b="1" dirty="0" smtClean="0">
                <a:solidFill>
                  <a:srgbClr val="C00000"/>
                </a:solidFill>
                <a:latin typeface="+mn-lt"/>
                <a:ea typeface="+mn-ea"/>
              </a:rPr>
              <a:t>태정관 문서</a:t>
            </a:r>
            <a:endParaRPr kumimoji="0" lang="en-US" altLang="ko-KR" sz="3600" b="1" dirty="0" smtClean="0">
              <a:solidFill>
                <a:srgbClr val="C00000"/>
              </a:solidFill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b="1" dirty="0" smtClean="0">
                <a:solidFill>
                  <a:srgbClr val="C00000"/>
                </a:solidFill>
                <a:latin typeface="+mn-lt"/>
                <a:ea typeface="+mn-ea"/>
              </a:rPr>
              <a:t>(</a:t>
            </a:r>
            <a:r>
              <a:rPr kumimoji="0" lang="ko-KR" altLang="en-US" sz="3600" b="1" dirty="0" err="1" smtClean="0">
                <a:solidFill>
                  <a:srgbClr val="C00000"/>
                </a:solidFill>
                <a:latin typeface="+mn-lt"/>
                <a:ea typeface="+mn-ea"/>
              </a:rPr>
              <a:t>태정관지령문</a:t>
            </a:r>
            <a:r>
              <a:rPr kumimoji="0" lang="en-US" altLang="ko-KR" sz="3600" b="1" dirty="0" smtClean="0">
                <a:solidFill>
                  <a:srgbClr val="C00000"/>
                </a:solidFill>
                <a:latin typeface="+mn-lt"/>
                <a:ea typeface="+mn-ea"/>
              </a:rPr>
              <a:t>)</a:t>
            </a:r>
            <a:endParaRPr kumimoji="0" lang="ko-KR" altLang="en-US" sz="36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5013176"/>
            <a:ext cx="3744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dirty="0" err="1" smtClean="0">
                <a:solidFill>
                  <a:srgbClr val="C00000"/>
                </a:solidFill>
                <a:latin typeface="+mn-lt"/>
                <a:ea typeface="+mn-ea"/>
              </a:rPr>
              <a:t>기죽도약도</a:t>
            </a:r>
            <a:r>
              <a:rPr kumimoji="0" lang="en-US" altLang="ko-KR" sz="3600" b="1" dirty="0" smtClean="0">
                <a:solidFill>
                  <a:srgbClr val="C00000"/>
                </a:solidFill>
                <a:latin typeface="+mn-lt"/>
                <a:ea typeface="+mn-ea"/>
              </a:rPr>
              <a:t>-&gt;</a:t>
            </a:r>
            <a:endParaRPr kumimoji="0" lang="ko-KR" altLang="en-US" sz="36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풍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305"/>
          <p:cNvSpPr>
            <a:spLocks noChangeArrowheads="1"/>
          </p:cNvSpPr>
          <p:nvPr/>
        </p:nvSpPr>
        <p:spPr bwMode="auto">
          <a:xfrm>
            <a:off x="4427984" y="1196752"/>
            <a:ext cx="439248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독도 궁금증 </a:t>
            </a:r>
            <a:r>
              <a:rPr lang="en-US" altLang="ko-KR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2, 4</a:t>
            </a:r>
            <a:r>
              <a:rPr kumimoji="0"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위</a:t>
            </a:r>
            <a:endParaRPr kumimoji="0" lang="ko-KR" altLang="ko-KR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2132856"/>
            <a:ext cx="9144000" cy="216024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83568" y="2636912"/>
            <a:ext cx="79928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5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독도는 새똥이 살린다</a:t>
            </a:r>
            <a:r>
              <a:rPr lang="en-US" altLang="ko-KR" sz="5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3200" dirty="0" smtClean="0">
              <a:ln>
                <a:solidFill>
                  <a:schemeClr val="bg1">
                    <a:lumMod val="5000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0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40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국제법적으로 독도는 우리 땅</a:t>
            </a:r>
            <a:r>
              <a:rPr lang="en-US" altLang="ko-KR" sz="40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4000" dirty="0" smtClean="0">
              <a:ln>
                <a:solidFill>
                  <a:schemeClr val="bg1">
                    <a:lumMod val="5000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5400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있다</a:t>
            </a:r>
            <a:r>
              <a:rPr lang="en-US" altLang="ko-KR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? </a:t>
            </a:r>
            <a:r>
              <a:rPr lang="ko-KR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없다</a:t>
            </a:r>
            <a:r>
              <a:rPr lang="en-US" altLang="ko-KR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?</a:t>
            </a:r>
            <a:endParaRPr kumimoji="0"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412776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>
                <a:latin typeface="HY동녘B" pitchFamily="18" charset="-127"/>
                <a:ea typeface="HY동녘B" pitchFamily="18" charset="-127"/>
              </a:rPr>
              <a:t>* </a:t>
            </a:r>
            <a:r>
              <a:rPr lang="ko-KR" altLang="en-US" sz="4400" dirty="0" smtClean="0">
                <a:latin typeface="HY동녘B" pitchFamily="18" charset="-127"/>
                <a:ea typeface="HY동녘B" pitchFamily="18" charset="-127"/>
              </a:rPr>
              <a:t>독도에는 물이 있다</a:t>
            </a:r>
            <a:r>
              <a:rPr lang="en-US" altLang="ko-KR" sz="4400" dirty="0" smtClean="0">
                <a:latin typeface="HY동녘B" pitchFamily="18" charset="-127"/>
                <a:ea typeface="HY동녘B" pitchFamily="18" charset="-127"/>
              </a:rPr>
              <a:t>? </a:t>
            </a:r>
            <a:r>
              <a:rPr lang="ko-KR" altLang="en-US" sz="4400" dirty="0" smtClean="0">
                <a:latin typeface="HY동녘B" pitchFamily="18" charset="-127"/>
                <a:ea typeface="HY동녘B" pitchFamily="18" charset="-127"/>
              </a:rPr>
              <a:t>없다</a:t>
            </a:r>
            <a:r>
              <a:rPr lang="en-US" altLang="ko-KR" sz="4400" dirty="0" smtClean="0">
                <a:latin typeface="HY동녘B" pitchFamily="18" charset="-127"/>
                <a:ea typeface="HY동녘B" pitchFamily="18" charset="-127"/>
              </a:rPr>
              <a:t>?</a:t>
            </a:r>
            <a:endParaRPr lang="ko-KR" altLang="en-US" sz="4400" dirty="0" smtClean="0"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427984" y="1124744"/>
            <a:ext cx="1728192" cy="1296144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 descr="물골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2564904"/>
            <a:ext cx="4574087" cy="2824351"/>
          </a:xfrm>
          <a:prstGeom prst="rect">
            <a:avLst/>
          </a:prstGeom>
        </p:spPr>
      </p:pic>
      <p:sp>
        <p:nvSpPr>
          <p:cNvPr id="10" name="타원형 설명선 9"/>
          <p:cNvSpPr/>
          <p:nvPr/>
        </p:nvSpPr>
        <p:spPr>
          <a:xfrm flipH="1">
            <a:off x="755576" y="2420888"/>
            <a:ext cx="2088232" cy="1728192"/>
          </a:xfrm>
          <a:prstGeom prst="wedgeEllipseCallout">
            <a:avLst/>
          </a:prstGeom>
          <a:noFill/>
          <a:ln w="476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solidFill>
                  <a:schemeClr val="tx1"/>
                </a:solidFill>
                <a:latin typeface="HY동녘B" pitchFamily="18" charset="-127"/>
                <a:ea typeface="HY동녘B" pitchFamily="18" charset="-127"/>
              </a:rPr>
              <a:t>서도의 물골</a:t>
            </a:r>
            <a:endParaRPr lang="ko-KR" altLang="en-US" sz="3200" dirty="0">
              <a:solidFill>
                <a:schemeClr val="tx1"/>
              </a:solidFill>
              <a:latin typeface="HY동녘B" pitchFamily="18" charset="-127"/>
              <a:ea typeface="HY동녘B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독도의 사람들</a:t>
            </a:r>
            <a:endParaRPr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pic>
        <p:nvPicPr>
          <p:cNvPr id="7" name="그림 6" descr="숙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412776"/>
            <a:ext cx="5134884" cy="3240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4797152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>
                <a:latin typeface="HY동녘B" pitchFamily="18" charset="-127"/>
                <a:ea typeface="HY동녘B" pitchFamily="18" charset="-127"/>
              </a:rPr>
              <a:t>&lt;</a:t>
            </a:r>
            <a:r>
              <a:rPr lang="ko-KR" altLang="en-US" sz="4400" dirty="0" smtClean="0">
                <a:latin typeface="HY동녘B" pitchFamily="18" charset="-127"/>
                <a:ea typeface="HY동녘B" pitchFamily="18" charset="-127"/>
              </a:rPr>
              <a:t>독도주민숙소</a:t>
            </a:r>
            <a:r>
              <a:rPr lang="en-US" altLang="ko-KR" sz="4400" dirty="0" smtClean="0">
                <a:latin typeface="HY동녘B" pitchFamily="18" charset="-127"/>
                <a:ea typeface="HY동녘B" pitchFamily="18" charset="-127"/>
              </a:rPr>
              <a:t>&gt;</a:t>
            </a:r>
            <a:endParaRPr lang="ko-KR" altLang="en-US" sz="4400" dirty="0" smtClean="0"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9" name="타원형 설명선 8"/>
          <p:cNvSpPr/>
          <p:nvPr/>
        </p:nvSpPr>
        <p:spPr>
          <a:xfrm>
            <a:off x="5868144" y="1412776"/>
            <a:ext cx="2952328" cy="26642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동녘B" pitchFamily="18" charset="-127"/>
                <a:ea typeface="HY동녘B" pitchFamily="18" charset="-127"/>
              </a:rPr>
              <a:t>김성도</a:t>
            </a:r>
            <a:r>
              <a:rPr lang="en-US" altLang="ko-KR" sz="3200" dirty="0" smtClean="0">
                <a:latin typeface="HY동녘B" pitchFamily="18" charset="-127"/>
                <a:ea typeface="HY동녘B" pitchFamily="18" charset="-127"/>
              </a:rPr>
              <a:t>, </a:t>
            </a:r>
          </a:p>
          <a:p>
            <a:pPr algn="ctr"/>
            <a:r>
              <a:rPr lang="ko-KR" altLang="en-US" sz="3200" dirty="0" err="1" smtClean="0">
                <a:latin typeface="HY동녘B" pitchFamily="18" charset="-127"/>
                <a:ea typeface="HY동녘B" pitchFamily="18" charset="-127"/>
              </a:rPr>
              <a:t>김신렬</a:t>
            </a:r>
            <a:r>
              <a:rPr lang="ko-KR" altLang="en-US" sz="3200" dirty="0" smtClean="0">
                <a:latin typeface="HY동녘B" pitchFamily="18" charset="-127"/>
                <a:ea typeface="HY동녘B" pitchFamily="18" charset="-127"/>
              </a:rPr>
              <a:t> 씨 부부가</a:t>
            </a:r>
            <a:endParaRPr lang="en-US" altLang="ko-KR" sz="3200" dirty="0" smtClean="0">
              <a:latin typeface="HY동녘B" pitchFamily="18" charset="-127"/>
              <a:ea typeface="HY동녘B" pitchFamily="18" charset="-127"/>
            </a:endParaRPr>
          </a:p>
          <a:p>
            <a:pPr algn="ctr"/>
            <a:r>
              <a:rPr lang="ko-KR" altLang="en-US" sz="3200" dirty="0" smtClean="0">
                <a:latin typeface="HY동녘B" pitchFamily="18" charset="-127"/>
                <a:ea typeface="HY동녘B" pitchFamily="18" charset="-127"/>
              </a:rPr>
              <a:t> 살아요</a:t>
            </a:r>
            <a:endParaRPr lang="ko-KR" altLang="en-US" sz="3200" dirty="0">
              <a:latin typeface="HY동녘B" pitchFamily="18" charset="-127"/>
              <a:ea typeface="HY동녘B" pitchFamily="18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467544" y="1412776"/>
            <a:ext cx="5112568" cy="3384376"/>
            <a:chOff x="467544" y="1412776"/>
            <a:chExt cx="5112568" cy="3384376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1412777"/>
              <a:ext cx="5112568" cy="338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직사각형 10"/>
            <p:cNvSpPr/>
            <p:nvPr/>
          </p:nvSpPr>
          <p:spPr>
            <a:xfrm>
              <a:off x="1619672" y="1412776"/>
              <a:ext cx="396044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독도의 사람들</a:t>
            </a:r>
            <a:endParaRPr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4797152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>
                <a:latin typeface="HY동녘B" pitchFamily="18" charset="-127"/>
                <a:ea typeface="HY동녘B" pitchFamily="18" charset="-127"/>
              </a:rPr>
              <a:t> &lt;</a:t>
            </a:r>
            <a:r>
              <a:rPr lang="ko-KR" altLang="en-US" sz="4400" dirty="0" smtClean="0">
                <a:latin typeface="HY동녘B" pitchFamily="18" charset="-127"/>
                <a:ea typeface="HY동녘B" pitchFamily="18" charset="-127"/>
              </a:rPr>
              <a:t>독도경비대</a:t>
            </a:r>
            <a:r>
              <a:rPr lang="en-US" altLang="ko-KR" sz="4400" dirty="0" smtClean="0">
                <a:latin typeface="HY동녘B" pitchFamily="18" charset="-127"/>
                <a:ea typeface="HY동녘B" pitchFamily="18" charset="-127"/>
              </a:rPr>
              <a:t>&gt;</a:t>
            </a:r>
            <a:endParaRPr lang="ko-KR" altLang="en-US" sz="4400" dirty="0" smtClean="0"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11" name="타원형 설명선 10"/>
          <p:cNvSpPr/>
          <p:nvPr/>
        </p:nvSpPr>
        <p:spPr>
          <a:xfrm>
            <a:off x="5364088" y="836712"/>
            <a:ext cx="3600400" cy="36724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 smtClean="0">
                <a:latin typeface="HY동녘B" pitchFamily="18" charset="-127"/>
                <a:ea typeface="HY동녘B" pitchFamily="18" charset="-127"/>
              </a:rPr>
              <a:t>땅위에서는</a:t>
            </a:r>
            <a:r>
              <a:rPr lang="ko-KR" altLang="en-US" sz="2800" dirty="0" smtClean="0">
                <a:latin typeface="HY동녘B" pitchFamily="18" charset="-127"/>
                <a:ea typeface="HY동녘B" pitchFamily="18" charset="-127"/>
              </a:rPr>
              <a:t> </a:t>
            </a:r>
            <a:endParaRPr lang="en-US" altLang="ko-KR" sz="2800" dirty="0" smtClean="0">
              <a:latin typeface="HY동녘B" pitchFamily="18" charset="-127"/>
              <a:ea typeface="HY동녘B" pitchFamily="18" charset="-127"/>
            </a:endParaRPr>
          </a:p>
          <a:p>
            <a:pPr algn="ctr"/>
            <a:r>
              <a:rPr lang="ko-KR" altLang="en-US" sz="2800" dirty="0" smtClean="0">
                <a:latin typeface="HY동녘B" pitchFamily="18" charset="-127"/>
                <a:ea typeface="HY동녘B" pitchFamily="18" charset="-127"/>
              </a:rPr>
              <a:t>독도경비대가</a:t>
            </a:r>
            <a:r>
              <a:rPr lang="en-US" altLang="ko-KR" sz="2800" dirty="0" smtClean="0">
                <a:latin typeface="HY동녘B" pitchFamily="18" charset="-127"/>
                <a:ea typeface="HY동녘B" pitchFamily="18" charset="-127"/>
              </a:rPr>
              <a:t>, </a:t>
            </a:r>
          </a:p>
          <a:p>
            <a:pPr algn="ctr"/>
            <a:r>
              <a:rPr lang="ko-KR" altLang="en-US" sz="2800" dirty="0" smtClean="0">
                <a:latin typeface="HY동녘B" pitchFamily="18" charset="-127"/>
                <a:ea typeface="HY동녘B" pitchFamily="18" charset="-127"/>
              </a:rPr>
              <a:t>바다에서는 </a:t>
            </a:r>
            <a:endParaRPr lang="en-US" altLang="ko-KR" sz="2800" dirty="0" smtClean="0">
              <a:latin typeface="HY동녘B" pitchFamily="18" charset="-127"/>
              <a:ea typeface="HY동녘B" pitchFamily="18" charset="-127"/>
            </a:endParaRPr>
          </a:p>
          <a:p>
            <a:pPr algn="ctr"/>
            <a:r>
              <a:rPr lang="ko-KR" altLang="en-US" sz="2800" dirty="0" smtClean="0">
                <a:latin typeface="HY동녘B" pitchFamily="18" charset="-127"/>
                <a:ea typeface="HY동녘B" pitchFamily="18" charset="-127"/>
              </a:rPr>
              <a:t>독도해양경찰이 독도를 </a:t>
            </a:r>
            <a:endParaRPr lang="en-US" altLang="ko-KR" sz="2800" dirty="0" smtClean="0">
              <a:latin typeface="HY동녘B" pitchFamily="18" charset="-127"/>
              <a:ea typeface="HY동녘B" pitchFamily="18" charset="-127"/>
            </a:endParaRPr>
          </a:p>
          <a:p>
            <a:pPr algn="ctr"/>
            <a:r>
              <a:rPr lang="ko-KR" altLang="en-US" sz="2800" dirty="0" smtClean="0">
                <a:latin typeface="HY동녘B" pitchFamily="18" charset="-127"/>
                <a:ea typeface="HY동녘B" pitchFamily="18" charset="-127"/>
              </a:rPr>
              <a:t>지키고 있어요</a:t>
            </a:r>
            <a:r>
              <a:rPr lang="en-US" altLang="ko-KR" sz="2800" dirty="0" smtClean="0">
                <a:latin typeface="HY동녘B" pitchFamily="18" charset="-127"/>
                <a:ea typeface="HY동녘B" pitchFamily="18" charset="-127"/>
              </a:rPr>
              <a:t>.</a:t>
            </a:r>
            <a:endParaRPr lang="ko-KR" altLang="en-US" sz="2800" dirty="0">
              <a:latin typeface="HY동녘B" pitchFamily="18" charset="-127"/>
              <a:ea typeface="HY동녘B" pitchFamily="18" charset="-127"/>
            </a:endParaRPr>
          </a:p>
        </p:txBody>
      </p:sp>
      <p:pic>
        <p:nvPicPr>
          <p:cNvPr id="12" name="그림 11" descr="독도경비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7" y="1412776"/>
            <a:ext cx="4752528" cy="33123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독도의 사람들</a:t>
            </a:r>
            <a:endParaRPr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4869160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>
                <a:latin typeface="HY동녘B" pitchFamily="18" charset="-127"/>
                <a:ea typeface="HY동녘B" pitchFamily="18" charset="-127"/>
              </a:rPr>
              <a:t> &lt;</a:t>
            </a:r>
            <a:r>
              <a:rPr lang="ko-KR" altLang="en-US" sz="4400" dirty="0" smtClean="0">
                <a:latin typeface="HY동녘B" pitchFamily="18" charset="-127"/>
                <a:ea typeface="HY동녘B" pitchFamily="18" charset="-127"/>
              </a:rPr>
              <a:t>독도등대</a:t>
            </a:r>
            <a:r>
              <a:rPr lang="en-US" altLang="ko-KR" sz="4400" dirty="0" smtClean="0">
                <a:latin typeface="HY동녘B" pitchFamily="18" charset="-127"/>
                <a:ea typeface="HY동녘B" pitchFamily="18" charset="-127"/>
              </a:rPr>
              <a:t>&gt;</a:t>
            </a:r>
            <a:endParaRPr lang="ko-KR" altLang="en-US" sz="4400" dirty="0" smtClean="0"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11" name="타원형 설명선 10"/>
          <p:cNvSpPr/>
          <p:nvPr/>
        </p:nvSpPr>
        <p:spPr>
          <a:xfrm>
            <a:off x="5292080" y="836712"/>
            <a:ext cx="3672408" cy="36724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동녘B" pitchFamily="18" charset="-127"/>
                <a:ea typeface="HY동녘B" pitchFamily="18" charset="-127"/>
              </a:rPr>
              <a:t>독도의 유인등대에는 </a:t>
            </a:r>
            <a:endParaRPr lang="en-US" altLang="ko-KR" sz="3200" dirty="0" smtClean="0">
              <a:latin typeface="HY동녘B" pitchFamily="18" charset="-127"/>
              <a:ea typeface="HY동녘B" pitchFamily="18" charset="-127"/>
            </a:endParaRPr>
          </a:p>
          <a:p>
            <a:pPr algn="ctr"/>
            <a:r>
              <a:rPr lang="ko-KR" altLang="en-US" sz="3200" dirty="0" err="1" smtClean="0">
                <a:latin typeface="HY동녘B" pitchFamily="18" charset="-127"/>
                <a:ea typeface="HY동녘B" pitchFamily="18" charset="-127"/>
              </a:rPr>
              <a:t>등대원</a:t>
            </a:r>
            <a:r>
              <a:rPr lang="ko-KR" altLang="en-US" sz="3200" dirty="0" smtClean="0">
                <a:latin typeface="HY동녘B" pitchFamily="18" charset="-127"/>
                <a:ea typeface="HY동녘B" pitchFamily="18" charset="-127"/>
              </a:rPr>
              <a:t> </a:t>
            </a:r>
            <a:r>
              <a:rPr lang="en-US" altLang="ko-KR" sz="3200" dirty="0" smtClean="0">
                <a:latin typeface="HY동녘B" pitchFamily="18" charset="-127"/>
                <a:ea typeface="HY동녘B" pitchFamily="18" charset="-127"/>
              </a:rPr>
              <a:t>3</a:t>
            </a:r>
            <a:r>
              <a:rPr lang="ko-KR" altLang="en-US" sz="3200" dirty="0" smtClean="0">
                <a:latin typeface="HY동녘B" pitchFamily="18" charset="-127"/>
                <a:ea typeface="HY동녘B" pitchFamily="18" charset="-127"/>
              </a:rPr>
              <a:t>명이 근무하고 있어요</a:t>
            </a:r>
            <a:r>
              <a:rPr lang="en-US" altLang="ko-KR" sz="3600" dirty="0" smtClean="0">
                <a:latin typeface="HY동녘B" pitchFamily="18" charset="-127"/>
                <a:ea typeface="HY동녘B" pitchFamily="18" charset="-127"/>
              </a:rPr>
              <a:t>.</a:t>
            </a:r>
            <a:endParaRPr lang="ko-KR" altLang="en-US" sz="3600" dirty="0">
              <a:latin typeface="HY동녘B" pitchFamily="18" charset="-127"/>
              <a:ea typeface="HY동녘B" pitchFamily="18" charset="-127"/>
            </a:endParaRPr>
          </a:p>
        </p:txBody>
      </p:sp>
      <p:pic>
        <p:nvPicPr>
          <p:cNvPr id="12" name="그림 11" descr="등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196752"/>
            <a:ext cx="3888432" cy="36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79512" y="332656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독도의 동물과 식물</a:t>
            </a:r>
            <a:endParaRPr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46" name="액자 45"/>
          <p:cNvSpPr/>
          <p:nvPr/>
        </p:nvSpPr>
        <p:spPr>
          <a:xfrm>
            <a:off x="467544" y="1268760"/>
            <a:ext cx="8280920" cy="482453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" name="그룹 46"/>
          <p:cNvGrpSpPr/>
          <p:nvPr/>
        </p:nvGrpSpPr>
        <p:grpSpPr>
          <a:xfrm>
            <a:off x="1115616" y="1916832"/>
            <a:ext cx="6768752" cy="3456384"/>
            <a:chOff x="1115616" y="1916832"/>
            <a:chExt cx="6768752" cy="3456384"/>
          </a:xfrm>
        </p:grpSpPr>
        <p:pic>
          <p:nvPicPr>
            <p:cNvPr id="48" name="그림 47" descr="독도갈매기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5616" y="1916832"/>
              <a:ext cx="4363926" cy="345638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5724128" y="2780928"/>
              <a:ext cx="21602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 smtClean="0">
                  <a:latin typeface="HY동녘B" pitchFamily="18" charset="-127"/>
                  <a:ea typeface="HY동녘B" pitchFamily="18" charset="-127"/>
                </a:rPr>
                <a:t>괭이 갈매기</a:t>
              </a:r>
            </a:p>
          </p:txBody>
        </p:sp>
      </p:grpSp>
      <p:grpSp>
        <p:nvGrpSpPr>
          <p:cNvPr id="3" name="그룹 49"/>
          <p:cNvGrpSpPr/>
          <p:nvPr/>
        </p:nvGrpSpPr>
        <p:grpSpPr>
          <a:xfrm>
            <a:off x="1115616" y="1916832"/>
            <a:ext cx="6912768" cy="3456384"/>
            <a:chOff x="1115616" y="1916832"/>
            <a:chExt cx="6912768" cy="3456384"/>
          </a:xfrm>
        </p:grpSpPr>
        <p:grpSp>
          <p:nvGrpSpPr>
            <p:cNvPr id="4" name="그룹 10"/>
            <p:cNvGrpSpPr/>
            <p:nvPr/>
          </p:nvGrpSpPr>
          <p:grpSpPr>
            <a:xfrm>
              <a:off x="5508104" y="1916832"/>
              <a:ext cx="2520280" cy="3456384"/>
              <a:chOff x="5508104" y="1916832"/>
              <a:chExt cx="2520280" cy="3456384"/>
            </a:xfrm>
          </p:grpSpPr>
          <p:sp>
            <p:nvSpPr>
              <p:cNvPr id="53" name="직사각형 52"/>
              <p:cNvSpPr/>
              <p:nvPr/>
            </p:nvSpPr>
            <p:spPr>
              <a:xfrm>
                <a:off x="5508104" y="1916832"/>
                <a:ext cx="2520280" cy="3456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724128" y="2780928"/>
                <a:ext cx="21602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4800" dirty="0" smtClean="0">
                    <a:latin typeface="HY동녘B" pitchFamily="18" charset="-127"/>
                    <a:ea typeface="HY동녘B" pitchFamily="18" charset="-127"/>
                  </a:rPr>
                  <a:t>삽살개</a:t>
                </a:r>
              </a:p>
            </p:txBody>
          </p:sp>
        </p:grpSp>
        <p:pic>
          <p:nvPicPr>
            <p:cNvPr id="52" name="그림 51" descr="삽살개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5616" y="1916832"/>
              <a:ext cx="4392488" cy="3456384"/>
            </a:xfrm>
            <a:prstGeom prst="rect">
              <a:avLst/>
            </a:prstGeom>
          </p:spPr>
        </p:pic>
      </p:grpSp>
      <p:grpSp>
        <p:nvGrpSpPr>
          <p:cNvPr id="5" name="그룹 54"/>
          <p:cNvGrpSpPr/>
          <p:nvPr/>
        </p:nvGrpSpPr>
        <p:grpSpPr>
          <a:xfrm>
            <a:off x="1115616" y="1916832"/>
            <a:ext cx="6912768" cy="3528392"/>
            <a:chOff x="1115616" y="1916832"/>
            <a:chExt cx="6912768" cy="3528392"/>
          </a:xfrm>
        </p:grpSpPr>
        <p:grpSp>
          <p:nvGrpSpPr>
            <p:cNvPr id="7" name="그룹 10"/>
            <p:cNvGrpSpPr/>
            <p:nvPr/>
          </p:nvGrpSpPr>
          <p:grpSpPr>
            <a:xfrm>
              <a:off x="5508104" y="1916832"/>
              <a:ext cx="2520280" cy="3456384"/>
              <a:chOff x="5508104" y="1916832"/>
              <a:chExt cx="2520280" cy="3456384"/>
            </a:xfrm>
          </p:grpSpPr>
          <p:sp>
            <p:nvSpPr>
              <p:cNvPr id="58" name="직사각형 57"/>
              <p:cNvSpPr/>
              <p:nvPr/>
            </p:nvSpPr>
            <p:spPr>
              <a:xfrm>
                <a:off x="5508104" y="1916832"/>
                <a:ext cx="2520280" cy="3456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580112" y="2780928"/>
                <a:ext cx="24482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4400" dirty="0" err="1" smtClean="0">
                    <a:latin typeface="HY동녘B" pitchFamily="18" charset="-127"/>
                    <a:ea typeface="HY동녘B" pitchFamily="18" charset="-127"/>
                  </a:rPr>
                  <a:t>섬기린</a:t>
                </a:r>
                <a:r>
                  <a:rPr lang="ko-KR" altLang="en-US" sz="4400" dirty="0" err="1">
                    <a:latin typeface="HY동녘B" pitchFamily="18" charset="-127"/>
                    <a:ea typeface="HY동녘B" pitchFamily="18" charset="-127"/>
                  </a:rPr>
                  <a:t>초</a:t>
                </a:r>
                <a:endParaRPr lang="ko-KR" altLang="en-US" sz="4400" dirty="0" smtClean="0">
                  <a:latin typeface="HY동녘B" pitchFamily="18" charset="-127"/>
                  <a:ea typeface="HY동녘B" pitchFamily="18" charset="-127"/>
                </a:endParaRPr>
              </a:p>
            </p:txBody>
          </p:sp>
        </p:grpSp>
        <p:pic>
          <p:nvPicPr>
            <p:cNvPr id="57" name="그림 56" descr="섬기린초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5616" y="1916832"/>
              <a:ext cx="4392488" cy="3528392"/>
            </a:xfrm>
            <a:prstGeom prst="rect">
              <a:avLst/>
            </a:prstGeom>
          </p:spPr>
        </p:pic>
      </p:grpSp>
      <p:grpSp>
        <p:nvGrpSpPr>
          <p:cNvPr id="8" name="그룹 59"/>
          <p:cNvGrpSpPr/>
          <p:nvPr/>
        </p:nvGrpSpPr>
        <p:grpSpPr>
          <a:xfrm>
            <a:off x="1115616" y="1916832"/>
            <a:ext cx="6912768" cy="3456384"/>
            <a:chOff x="1115616" y="1916832"/>
            <a:chExt cx="6912768" cy="3456384"/>
          </a:xfrm>
        </p:grpSpPr>
        <p:grpSp>
          <p:nvGrpSpPr>
            <p:cNvPr id="9" name="그룹 10"/>
            <p:cNvGrpSpPr/>
            <p:nvPr/>
          </p:nvGrpSpPr>
          <p:grpSpPr>
            <a:xfrm>
              <a:off x="5508104" y="1916832"/>
              <a:ext cx="2520280" cy="3456384"/>
              <a:chOff x="5508104" y="1916832"/>
              <a:chExt cx="2520280" cy="3456384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5508104" y="1916832"/>
                <a:ext cx="2520280" cy="3456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724128" y="2780928"/>
                <a:ext cx="21602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4800" dirty="0" smtClean="0">
                    <a:latin typeface="HY동녘B" pitchFamily="18" charset="-127"/>
                    <a:ea typeface="HY동녘B" pitchFamily="18" charset="-127"/>
                  </a:rPr>
                  <a:t>해국</a:t>
                </a:r>
              </a:p>
            </p:txBody>
          </p:sp>
        </p:grpSp>
        <p:pic>
          <p:nvPicPr>
            <p:cNvPr id="62" name="그림 61" descr="해국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5616" y="1916832"/>
              <a:ext cx="4392488" cy="3456384"/>
            </a:xfrm>
            <a:prstGeom prst="rect">
              <a:avLst/>
            </a:prstGeom>
          </p:spPr>
        </p:pic>
      </p:grpSp>
      <p:grpSp>
        <p:nvGrpSpPr>
          <p:cNvPr id="10" name="그룹 64"/>
          <p:cNvGrpSpPr/>
          <p:nvPr/>
        </p:nvGrpSpPr>
        <p:grpSpPr>
          <a:xfrm>
            <a:off x="1115616" y="1916832"/>
            <a:ext cx="6912768" cy="3528392"/>
            <a:chOff x="1115616" y="1916832"/>
            <a:chExt cx="6912768" cy="3456384"/>
          </a:xfrm>
        </p:grpSpPr>
        <p:grpSp>
          <p:nvGrpSpPr>
            <p:cNvPr id="11" name="그룹 10"/>
            <p:cNvGrpSpPr/>
            <p:nvPr/>
          </p:nvGrpSpPr>
          <p:grpSpPr>
            <a:xfrm>
              <a:off x="5508104" y="1916832"/>
              <a:ext cx="2520280" cy="3456384"/>
              <a:chOff x="5508104" y="1916832"/>
              <a:chExt cx="2520280" cy="3456384"/>
            </a:xfrm>
          </p:grpSpPr>
          <p:sp>
            <p:nvSpPr>
              <p:cNvPr id="68" name="직사각형 67"/>
              <p:cNvSpPr/>
              <p:nvPr/>
            </p:nvSpPr>
            <p:spPr>
              <a:xfrm>
                <a:off x="5508104" y="1916832"/>
                <a:ext cx="2520280" cy="3456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724128" y="2780928"/>
                <a:ext cx="21602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4800" dirty="0" err="1" smtClean="0">
                    <a:latin typeface="HY동녘B" pitchFamily="18" charset="-127"/>
                    <a:ea typeface="HY동녘B" pitchFamily="18" charset="-127"/>
                  </a:rPr>
                  <a:t>섬장대</a:t>
                </a:r>
                <a:endParaRPr lang="ko-KR" altLang="en-US" sz="4800" dirty="0" smtClean="0">
                  <a:latin typeface="HY동녘B" pitchFamily="18" charset="-127"/>
                  <a:ea typeface="HY동녘B" pitchFamily="18" charset="-127"/>
                </a:endParaRPr>
              </a:p>
            </p:txBody>
          </p:sp>
        </p:grpSp>
        <p:pic>
          <p:nvPicPr>
            <p:cNvPr id="67" name="그림 66" descr="섬장대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5616" y="1916832"/>
              <a:ext cx="4392488" cy="345638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259632" y="2132856"/>
            <a:ext cx="69847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6000" b="1" dirty="0" smtClean="0">
                <a:solidFill>
                  <a:srgbClr val="C00000"/>
                </a:solidFill>
                <a:latin typeface="+mn-lt"/>
                <a:ea typeface="+mn-ea"/>
              </a:rPr>
              <a:t>독도는 천연기념물 </a:t>
            </a:r>
            <a:endParaRPr kumimoji="0" lang="en-US" altLang="ko-KR" sz="6000" b="1" dirty="0" smtClean="0">
              <a:solidFill>
                <a:srgbClr val="C00000"/>
              </a:solidFill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6000" b="1" dirty="0" smtClean="0">
                <a:solidFill>
                  <a:srgbClr val="C00000"/>
                </a:solidFill>
                <a:latin typeface="+mn-lt"/>
                <a:ea typeface="+mn-ea"/>
              </a:rPr>
              <a:t>336</a:t>
            </a:r>
            <a:r>
              <a:rPr kumimoji="0" lang="ko-KR" altLang="en-US" sz="6000" b="1" dirty="0" smtClean="0">
                <a:solidFill>
                  <a:srgbClr val="C00000"/>
                </a:solidFill>
                <a:latin typeface="+mn-lt"/>
                <a:ea typeface="+mn-ea"/>
              </a:rPr>
              <a:t>호로 지정</a:t>
            </a:r>
            <a:endParaRPr kumimoji="0" lang="ko-KR" altLang="en-US" sz="60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32656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소중한 독도</a:t>
            </a:r>
            <a:endParaRPr lang="ko-KR" altLang="en-US" sz="32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79512" y="332656"/>
            <a:ext cx="482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-윤고딕310" pitchFamily="18" charset="-127"/>
                <a:ea typeface="-윤고딕310" pitchFamily="18" charset="-127"/>
              </a:rPr>
              <a:t>독도는 대한민국의 고유영토</a:t>
            </a:r>
            <a:endParaRPr kumimoji="0" lang="ko-KR" altLang="en-US" sz="2800" b="1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-윤고딕310" pitchFamily="18" charset="-127"/>
              <a:ea typeface="-윤고딕310" pitchFamily="18" charset="-127"/>
            </a:endParaRPr>
          </a:p>
        </p:txBody>
      </p:sp>
      <p:sp>
        <p:nvSpPr>
          <p:cNvPr id="8" name="순서도: 다중 문서 7"/>
          <p:cNvSpPr/>
          <p:nvPr/>
        </p:nvSpPr>
        <p:spPr>
          <a:xfrm>
            <a:off x="395536" y="1340768"/>
            <a:ext cx="8352928" cy="4320480"/>
          </a:xfrm>
          <a:prstGeom prst="flowChartMultidocumen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1900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년 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10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월 대한제국 칙령 제 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41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호를 공포하여 독도가 대한민국이 땅임을 알렸다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 1946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년 연합국 최고사령관 각서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(SCAPIN) 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제 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677</a:t>
            </a:r>
            <a:r>
              <a:rPr lang="ko-KR" altLang="en-US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호에 따라 독도는 통치 및 행정상 일본으로부터 분리되었다</a:t>
            </a:r>
            <a:r>
              <a:rPr lang="en-US" altLang="ko-KR" sz="30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</a:t>
            </a:r>
          </a:p>
          <a:p>
            <a:pPr algn="just"/>
            <a:endParaRPr lang="ko-KR" altLang="en-US" sz="3000" dirty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9" name="가로로 말린 두루마리 모양 8"/>
          <p:cNvSpPr/>
          <p:nvPr/>
        </p:nvSpPr>
        <p:spPr>
          <a:xfrm>
            <a:off x="5364088" y="836712"/>
            <a:ext cx="3528392" cy="1080120"/>
          </a:xfrm>
          <a:prstGeom prst="horizontalScroll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latin typeface="HY엽서M" pitchFamily="18" charset="-127"/>
                <a:ea typeface="HY엽서M" pitchFamily="18" charset="-127"/>
              </a:rPr>
              <a:t>국제법적으로  </a:t>
            </a:r>
            <a:endParaRPr lang="ko-KR" altLang="en-US" sz="3600" b="1" dirty="0">
              <a:solidFill>
                <a:schemeClr val="tx1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2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1115616" y="548680"/>
            <a:ext cx="15440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5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까치</a:t>
            </a:r>
            <a:endParaRPr lang="en-US" altLang="ko-K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07827" y="2276872"/>
            <a:ext cx="22236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소나무</a:t>
            </a:r>
            <a:endParaRPr lang="en-US" altLang="ko-K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588224" y="908720"/>
            <a:ext cx="22236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호랑이</a:t>
            </a:r>
            <a:endParaRPr lang="en-US" altLang="ko-K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080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타원 4"/>
          <p:cNvSpPr>
            <a:spLocks noChangeArrowheads="1"/>
          </p:cNvSpPr>
          <p:nvPr/>
        </p:nvSpPr>
        <p:spPr bwMode="auto">
          <a:xfrm>
            <a:off x="1476375" y="1341438"/>
            <a:ext cx="2590800" cy="1511300"/>
          </a:xfrm>
          <a:prstGeom prst="ellipse">
            <a:avLst/>
          </a:prstGeom>
          <a:noFill/>
          <a:ln w="603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611560" y="3140968"/>
            <a:ext cx="60740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친근한 바보 호랑이</a:t>
            </a:r>
            <a:endParaRPr lang="en-US" altLang="ko-KR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" name="그룹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254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" name="직사각형 11"/>
            <p:cNvSpPr/>
            <p:nvPr/>
          </p:nvSpPr>
          <p:spPr>
            <a:xfrm>
              <a:off x="6804248" y="5373216"/>
              <a:ext cx="154401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5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백호</a:t>
              </a:r>
              <a:endParaRPr lang="en-US" altLang="ko-KR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3" name="그룹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254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5" name="직사각형 14"/>
            <p:cNvSpPr/>
            <p:nvPr/>
          </p:nvSpPr>
          <p:spPr>
            <a:xfrm>
              <a:off x="5727680" y="4797152"/>
              <a:ext cx="3416320" cy="17543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담배 피는 </a:t>
              </a:r>
              <a:endParaRPr lang="en-US" altLang="ko-K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>
                <a:defRPr/>
              </a:pPr>
              <a:r>
                <a:rPr lang="ko-KR" altLang="en-US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호랑이</a:t>
              </a:r>
              <a:endParaRPr lang="en-US" altLang="ko-KR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268168" y="1988840"/>
            <a:ext cx="4853701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&lt;</a:t>
            </a:r>
            <a:r>
              <a:rPr lang="ko-KR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동영상</a:t>
            </a:r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&gt;</a:t>
            </a:r>
          </a:p>
          <a:p>
            <a:pPr algn="ctr"/>
            <a:r>
              <a:rPr lang="en-US" altLang="ko-K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 you know?</a:t>
            </a:r>
          </a:p>
          <a:p>
            <a:pPr algn="ctr"/>
            <a:r>
              <a:rPr lang="en-US" altLang="ko-KR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</a:t>
            </a:r>
            <a:r>
              <a:rPr lang="ko-KR" altLang="en-US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반 </a:t>
            </a:r>
            <a:r>
              <a:rPr lang="ko-KR" altLang="en-US" sz="4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크</a:t>
            </a:r>
            <a:r>
              <a:rPr lang="en-US" altLang="ko-KR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</a:t>
            </a:r>
            <a:endParaRPr lang="en-US" altLang="ko-KR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풍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305"/>
          <p:cNvSpPr>
            <a:spLocks noChangeArrowheads="1"/>
          </p:cNvSpPr>
          <p:nvPr/>
        </p:nvSpPr>
        <p:spPr bwMode="auto">
          <a:xfrm>
            <a:off x="4427984" y="1196752"/>
            <a:ext cx="439248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itchFamily="18" charset="-127"/>
                <a:ea typeface="휴먼매직체" pitchFamily="18" charset="-127"/>
              </a:rPr>
              <a:t>독도를 지키는 방법</a:t>
            </a:r>
            <a:endParaRPr kumimoji="0" lang="ko-KR" altLang="ko-KR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0" y="2132856"/>
            <a:ext cx="9144000" cy="216024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83568" y="2636912"/>
            <a:ext cx="79928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5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독도 </a:t>
            </a:r>
            <a:r>
              <a:rPr lang="ko-KR" altLang="en-US" sz="5400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알림이와</a:t>
            </a:r>
            <a:r>
              <a:rPr lang="ko-KR" altLang="en-US" sz="5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지킴이</a:t>
            </a:r>
            <a:endParaRPr lang="ko-KR" altLang="en-US" sz="5400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11560" y="1484784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역사를 잊는 것은</a:t>
            </a:r>
            <a:endParaRPr lang="en-US" altLang="ko-KR" sz="8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/>
            <a:endParaRPr lang="en-US" altLang="ko-KR" sz="32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8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나라를 잃는 것</a:t>
            </a:r>
            <a:endParaRPr lang="en-US" altLang="ko-KR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476672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독도교육강화방침</a:t>
            </a:r>
            <a:endParaRPr lang="ko-KR" altLang="en-US" sz="60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9" y="1844825"/>
            <a:ext cx="2304256" cy="312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 descr="표지_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3254" y="1844824"/>
            <a:ext cx="2350713" cy="3168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5301208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초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중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고 연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회 이상 독도교육 실시</a:t>
            </a:r>
            <a:endParaRPr lang="ko-KR" altLang="en-US" sz="32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290513"/>
            <a:ext cx="4002087" cy="587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sz="3600" dirty="0" smtClean="0">
                <a:solidFill>
                  <a:srgbClr val="FF8A3B"/>
                </a:solidFill>
                <a:latin typeface="휴먼엑스포" pitchFamily="18" charset="-127"/>
                <a:ea typeface="휴먼엑스포" pitchFamily="18" charset="-127"/>
              </a:rPr>
              <a:t>독도</a:t>
            </a:r>
            <a:r>
              <a:rPr lang="en-US" altLang="ko-KR" sz="3200" dirty="0" smtClean="0">
                <a:solidFill>
                  <a:srgbClr val="FF8A3B"/>
                </a:solidFill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3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우리가 지켜내기</a:t>
            </a:r>
            <a:endParaRPr lang="ko-KR" altLang="en-US" sz="31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대각선 방향의 모서리가 잘린 사각형 7"/>
          <p:cNvSpPr/>
          <p:nvPr/>
        </p:nvSpPr>
        <p:spPr>
          <a:xfrm>
            <a:off x="5580112" y="404664"/>
            <a:ext cx="3096344" cy="576064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rPr>
              <a:t>다양한 독도 교육</a:t>
            </a:r>
            <a:endParaRPr lang="ko-KR" altLang="en-US" dirty="0">
              <a:solidFill>
                <a:schemeClr val="tx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2520000" cy="194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25200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412776"/>
            <a:ext cx="25200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501008"/>
            <a:ext cx="25200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1412776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 descr="독도전경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3501008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독도.JPG"/>
          <p:cNvPicPr>
            <a:picLocks noChangeAspect="1"/>
          </p:cNvPicPr>
          <p:nvPr/>
        </p:nvPicPr>
        <p:blipFill>
          <a:blip r:embed="rId3" cstate="print">
            <a:lum bright="40000" contrast="-46000"/>
          </a:blip>
          <a:stretch>
            <a:fillRect/>
          </a:stretch>
        </p:blipFill>
        <p:spPr>
          <a:xfrm>
            <a:off x="611560" y="6021288"/>
            <a:ext cx="7572428" cy="57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290513"/>
            <a:ext cx="4002087" cy="587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sz="3600" dirty="0" smtClean="0">
                <a:solidFill>
                  <a:srgbClr val="FF8A3B"/>
                </a:solidFill>
                <a:latin typeface="휴먼엑스포" pitchFamily="18" charset="-127"/>
                <a:ea typeface="휴먼엑스포" pitchFamily="18" charset="-127"/>
              </a:rPr>
              <a:t>독도</a:t>
            </a:r>
            <a:r>
              <a:rPr lang="en-US" altLang="ko-KR" sz="3200" dirty="0" smtClean="0">
                <a:solidFill>
                  <a:srgbClr val="FF8A3B"/>
                </a:solidFill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3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우리가 지켜내기</a:t>
            </a:r>
            <a:endParaRPr lang="ko-KR" altLang="en-US" sz="31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대각선 방향의 모서리가 잘린 사각형 7"/>
          <p:cNvSpPr/>
          <p:nvPr/>
        </p:nvSpPr>
        <p:spPr>
          <a:xfrm>
            <a:off x="5580112" y="404664"/>
            <a:ext cx="3096344" cy="576064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rPr>
              <a:t>독도 작품 만들기</a:t>
            </a:r>
            <a:endParaRPr lang="ko-KR" altLang="en-US" dirty="0">
              <a:solidFill>
                <a:schemeClr val="tx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268413"/>
            <a:ext cx="7993063" cy="460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71600" y="6093296"/>
            <a:ext cx="7089775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반크</a:t>
            </a:r>
            <a:r>
              <a:rPr kumimoji="0"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</a:t>
            </a:r>
            <a:r>
              <a:rPr kumimoji="0"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hlinkClick r:id="rId5"/>
              </a:rPr>
              <a:t>http://www.prkorea.com</a:t>
            </a:r>
            <a:r>
              <a:rPr kumimoji="0"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)</a:t>
            </a:r>
            <a:r>
              <a:rPr kumimoji="0" lang="ko-KR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활동에 참가하기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7013" y="290513"/>
            <a:ext cx="4002087" cy="587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ko-KR" altLang="en-US" sz="3600" smtClean="0">
                <a:solidFill>
                  <a:srgbClr val="FF8A3B"/>
                </a:solidFill>
                <a:latin typeface="휴먼엑스포" pitchFamily="18" charset="-127"/>
                <a:ea typeface="휴먼엑스포" pitchFamily="18" charset="-127"/>
              </a:rPr>
              <a:t>독도</a:t>
            </a:r>
            <a:r>
              <a:rPr lang="en-US" altLang="ko-KR" sz="3200" smtClean="0">
                <a:solidFill>
                  <a:srgbClr val="FF8A3B"/>
                </a:solidFill>
                <a:latin typeface="휴먼엑스포" pitchFamily="18" charset="-127"/>
                <a:ea typeface="휴먼엑스포" pitchFamily="18" charset="-127"/>
              </a:rPr>
              <a:t>, </a:t>
            </a:r>
            <a:r>
              <a:rPr lang="ko-KR" altLang="en-US" sz="3100" smtClean="0">
                <a:solidFill>
                  <a:schemeClr val="tx1">
                    <a:lumMod val="50000"/>
                    <a:lumOff val="5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우리가 지켜내기</a:t>
            </a:r>
            <a:endParaRPr lang="ko-KR" altLang="en-US" sz="3100" dirty="0">
              <a:solidFill>
                <a:schemeClr val="tx1">
                  <a:lumMod val="50000"/>
                  <a:lumOff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827584" y="1138015"/>
            <a:ext cx="7568307" cy="588962"/>
          </a:xfrm>
          <a:prstGeom prst="flowChartAlternateProcess">
            <a:avLst/>
          </a:prstGeom>
          <a:solidFill>
            <a:schemeClr val="bg1"/>
          </a:solidFill>
          <a:ln w="38100" algn="ctr">
            <a:solidFill>
              <a:schemeClr val="accent1">
                <a:lumMod val="40000"/>
                <a:lumOff val="60000"/>
              </a:schemeClr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2000" dirty="0">
              <a:latin typeface="+mn-lt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1196752"/>
            <a:ext cx="7089775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독도가 우리땅임을 널리 알리기</a:t>
            </a:r>
            <a:endParaRPr kumimoji="0" lang="ko-KR" altLang="en-US" sz="2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132856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대각선 방향의 모서리가 잘린 사각형 10"/>
          <p:cNvSpPr/>
          <p:nvPr/>
        </p:nvSpPr>
        <p:spPr>
          <a:xfrm>
            <a:off x="899592" y="4797152"/>
            <a:ext cx="3096344" cy="576064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rPr>
              <a:t>독도사랑포스터그리기</a:t>
            </a:r>
            <a:endParaRPr lang="ko-KR" altLang="en-US" dirty="0">
              <a:solidFill>
                <a:schemeClr val="tx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132856"/>
            <a:ext cx="365440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대각선 방향의 모서리가 잘린 사각형 12"/>
          <p:cNvSpPr/>
          <p:nvPr/>
        </p:nvSpPr>
        <p:spPr>
          <a:xfrm>
            <a:off x="4644008" y="4797152"/>
            <a:ext cx="3600400" cy="576064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rPr>
              <a:t>독도 패러디작품</a:t>
            </a:r>
            <a:endParaRPr lang="ko-KR" altLang="en-US" dirty="0">
              <a:solidFill>
                <a:schemeClr val="tx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14" name="대각선 방향의 모서리가 잘린 사각형 13"/>
          <p:cNvSpPr/>
          <p:nvPr/>
        </p:nvSpPr>
        <p:spPr>
          <a:xfrm>
            <a:off x="5580112" y="404664"/>
            <a:ext cx="3096344" cy="576064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휴먼둥근헤드라인" pitchFamily="18" charset="-127"/>
                <a:ea typeface="휴먼둥근헤드라인" pitchFamily="18" charset="-127"/>
              </a:rPr>
              <a:t>독도 홍보하기</a:t>
            </a:r>
            <a:endParaRPr lang="ko-KR" altLang="en-US" dirty="0">
              <a:solidFill>
                <a:schemeClr val="tx1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935291" y="1988840"/>
            <a:ext cx="5519460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&lt;</a:t>
            </a:r>
            <a:r>
              <a:rPr lang="ko-KR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동영상</a:t>
            </a:r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&gt;</a:t>
            </a:r>
          </a:p>
          <a:p>
            <a:pPr algn="ctr"/>
            <a:r>
              <a:rPr lang="ko-KR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김장훈이 기획한 </a:t>
            </a:r>
            <a:endParaRPr lang="en-US" altLang="ko-KR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ko-KR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독도광고</a:t>
            </a:r>
            <a:endParaRPr lang="en-US" altLang="ko-KR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42844" y="142852"/>
            <a:ext cx="4857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 smtClean="0">
                <a:solidFill>
                  <a:schemeClr val="tx2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독도를 부탁해</a:t>
            </a:r>
            <a:r>
              <a:rPr kumimoji="0" lang="en-US" altLang="ko-KR" sz="4800" b="1" dirty="0" smtClean="0">
                <a:solidFill>
                  <a:schemeClr val="tx2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!</a:t>
            </a:r>
            <a:endParaRPr kumimoji="0" lang="en-US" altLang="ko-KR" sz="4800" b="1" dirty="0">
              <a:solidFill>
                <a:schemeClr val="tx2">
                  <a:lumMod val="50000"/>
                </a:schemeClr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996952"/>
            <a:ext cx="28890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모서리가 둥근 사각형 설명선 8"/>
          <p:cNvSpPr/>
          <p:nvPr/>
        </p:nvSpPr>
        <p:spPr>
          <a:xfrm>
            <a:off x="1043608" y="1124744"/>
            <a:ext cx="2880320" cy="1584176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흰바탕의</a:t>
            </a:r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400" dirty="0" err="1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뱃지를</a:t>
            </a:r>
            <a:endParaRPr lang="en-US" altLang="ko-KR" sz="2400" dirty="0" smtClean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준비합니다</a:t>
            </a:r>
            <a:r>
              <a:rPr lang="en-US" altLang="ko-KR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400" dirty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996952"/>
            <a:ext cx="28803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모서리가 둥근 사각형 설명선 10"/>
          <p:cNvSpPr/>
          <p:nvPr/>
        </p:nvSpPr>
        <p:spPr>
          <a:xfrm>
            <a:off x="5364088" y="1124744"/>
            <a:ext cx="2880320" cy="1584176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뒷면 위 아래</a:t>
            </a:r>
            <a:endParaRPr lang="en-US" altLang="ko-KR" sz="2400" dirty="0" smtClean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위치를 확인합니다</a:t>
            </a:r>
            <a:r>
              <a:rPr lang="en-US" altLang="ko-KR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400" dirty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4857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 smtClean="0">
                <a:solidFill>
                  <a:schemeClr val="tx2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독도를 부탁해</a:t>
            </a:r>
            <a:r>
              <a:rPr kumimoji="0" lang="en-US" altLang="ko-KR" sz="4800" b="1" dirty="0" smtClean="0">
                <a:solidFill>
                  <a:schemeClr val="tx2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!</a:t>
            </a:r>
            <a:endParaRPr kumimoji="0" lang="en-US" altLang="ko-KR" sz="4800" b="1" dirty="0">
              <a:solidFill>
                <a:schemeClr val="tx2">
                  <a:lumMod val="50000"/>
                </a:schemeClr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1043608" y="1124744"/>
            <a:ext cx="2880320" cy="1584176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뱃지에</a:t>
            </a:r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 연필로</a:t>
            </a:r>
            <a:endParaRPr lang="en-US" altLang="ko-KR" sz="2400" dirty="0" smtClean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밑그림을 그립니다</a:t>
            </a:r>
            <a:r>
              <a:rPr lang="en-US" altLang="ko-KR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400" dirty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5364088" y="1124744"/>
            <a:ext cx="2880320" cy="1584176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연필 밑그림을</a:t>
            </a:r>
            <a:endParaRPr lang="en-US" altLang="ko-KR" sz="2400" dirty="0" smtClean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검은 </a:t>
            </a:r>
            <a:r>
              <a:rPr lang="ko-KR" altLang="en-US" sz="2400" dirty="0" err="1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네임펜으로</a:t>
            </a:r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endParaRPr lang="en-US" altLang="ko-KR" sz="2400" dirty="0" smtClean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덧그립니다</a:t>
            </a:r>
            <a:r>
              <a:rPr lang="en-US" altLang="ko-KR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400" dirty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996952"/>
            <a:ext cx="28803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996952"/>
            <a:ext cx="28803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2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6579789" y="188640"/>
            <a:ext cx="2384699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우리</a:t>
            </a:r>
            <a:r>
              <a:rPr lang="en-US" altLang="ko-KR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민화 속</a:t>
            </a:r>
            <a:endParaRPr lang="en-US" altLang="ko-K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명조" pitchFamily="18" charset="-127"/>
              <a:ea typeface="HY견명조" pitchFamily="18" charset="-127"/>
            </a:endParaRPr>
          </a:p>
          <a:p>
            <a:pPr>
              <a:defRPr/>
            </a:pPr>
            <a:r>
              <a:rPr lang="ko-KR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호랑이의 기상</a:t>
            </a:r>
            <a:endParaRPr lang="en-US" altLang="ko-K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0078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30078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30078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모서리가 둥근 사각형 설명선 7"/>
          <p:cNvSpPr/>
          <p:nvPr/>
        </p:nvSpPr>
        <p:spPr bwMode="auto">
          <a:xfrm>
            <a:off x="6443663" y="2997200"/>
            <a:ext cx="2520950" cy="1511300"/>
          </a:xfrm>
          <a:prstGeom prst="wedgeRoundRectCallout">
            <a:avLst>
              <a:gd name="adj1" fmla="val -67486"/>
              <a:gd name="adj2" fmla="val 28206"/>
              <a:gd name="adj3" fmla="val 16667"/>
            </a:avLst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ko-KR" altLang="en-US" sz="2800" dirty="0">
                <a:latin typeface="HY견명조" pitchFamily="18" charset="-127"/>
                <a:ea typeface="HY견명조" pitchFamily="18" charset="-127"/>
              </a:rPr>
              <a:t>김홍도의</a:t>
            </a:r>
            <a:endParaRPr lang="en-US" altLang="ko-KR" sz="2800" dirty="0">
              <a:latin typeface="HY견명조" pitchFamily="18" charset="-127"/>
              <a:ea typeface="HY견명조" pitchFamily="18" charset="-127"/>
            </a:endParaRPr>
          </a:p>
          <a:p>
            <a:pPr>
              <a:defRPr/>
            </a:pPr>
            <a:r>
              <a:rPr lang="en-US" altLang="ko-KR" sz="2800" dirty="0">
                <a:latin typeface="HY견명조" pitchFamily="18" charset="-127"/>
                <a:ea typeface="HY견명조" pitchFamily="18" charset="-127"/>
              </a:rPr>
              <a:t>‘</a:t>
            </a:r>
            <a:r>
              <a:rPr lang="ko-KR" altLang="en-US" sz="2800" dirty="0" err="1">
                <a:latin typeface="HY견명조" pitchFamily="18" charset="-127"/>
                <a:ea typeface="HY견명조" pitchFamily="18" charset="-127"/>
              </a:rPr>
              <a:t>송하맹호도</a:t>
            </a:r>
            <a:r>
              <a:rPr lang="en-US" altLang="ko-KR" sz="2800" dirty="0">
                <a:latin typeface="HY견명조" pitchFamily="18" charset="-127"/>
                <a:ea typeface="HY견명조" pitchFamily="18" charset="-127"/>
              </a:rPr>
              <a:t>’</a:t>
            </a:r>
            <a:endParaRPr lang="ko-KR" altLang="en-US" sz="2800" dirty="0"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2844" y="142852"/>
            <a:ext cx="4857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 smtClean="0">
                <a:solidFill>
                  <a:schemeClr val="tx2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독도를 부탁해</a:t>
            </a:r>
            <a:r>
              <a:rPr kumimoji="0" lang="en-US" altLang="ko-KR" sz="4800" b="1" dirty="0" smtClean="0">
                <a:solidFill>
                  <a:schemeClr val="tx2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!</a:t>
            </a:r>
            <a:endParaRPr kumimoji="0" lang="en-US" altLang="ko-KR" sz="4800" b="1" dirty="0">
              <a:solidFill>
                <a:schemeClr val="tx2">
                  <a:lumMod val="50000"/>
                </a:schemeClr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1043608" y="1124744"/>
            <a:ext cx="2880320" cy="1584176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밑그림 안을</a:t>
            </a:r>
            <a:endParaRPr lang="en-US" altLang="ko-KR" sz="2400" dirty="0" smtClean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다양한 색으로</a:t>
            </a:r>
            <a:endParaRPr lang="en-US" altLang="ko-KR" sz="2400" dirty="0" smtClean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칠합니다</a:t>
            </a:r>
            <a:r>
              <a:rPr lang="en-US" altLang="ko-KR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400" dirty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14" name="모서리가 둥근 사각형 설명선 13"/>
          <p:cNvSpPr/>
          <p:nvPr/>
        </p:nvSpPr>
        <p:spPr>
          <a:xfrm>
            <a:off x="5364088" y="1124744"/>
            <a:ext cx="2880320" cy="1584176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짜잔</a:t>
            </a:r>
            <a:r>
              <a:rPr lang="en-US" altLang="ko-KR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~!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완성되었습니다</a:t>
            </a:r>
            <a:r>
              <a:rPr lang="en-US" altLang="ko-KR" sz="2400" dirty="0" smtClean="0"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400" dirty="0"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996952"/>
            <a:ext cx="28803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996952"/>
            <a:ext cx="28803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독도전경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524500"/>
            <a:ext cx="914400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직사각형 19"/>
          <p:cNvSpPr/>
          <p:nvPr/>
        </p:nvSpPr>
        <p:spPr>
          <a:xfrm>
            <a:off x="0" y="908720"/>
            <a:ext cx="4932040" cy="7200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4857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 smtClean="0">
                <a:solidFill>
                  <a:schemeClr val="tx2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독도를 부탁해</a:t>
            </a:r>
            <a:r>
              <a:rPr kumimoji="0" lang="en-US" altLang="ko-KR" sz="4800" b="1" dirty="0" smtClean="0">
                <a:solidFill>
                  <a:schemeClr val="tx2">
                    <a:lumMod val="50000"/>
                  </a:schemeClr>
                </a:solidFill>
                <a:latin typeface="휴먼매직체" pitchFamily="18" charset="-127"/>
                <a:ea typeface="휴먼매직체" pitchFamily="18" charset="-127"/>
              </a:rPr>
              <a:t>!</a:t>
            </a:r>
            <a:endParaRPr kumimoji="0" lang="en-US" altLang="ko-KR" sz="4800" b="1" dirty="0">
              <a:solidFill>
                <a:schemeClr val="tx2">
                  <a:lumMod val="50000"/>
                </a:schemeClr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789040"/>
            <a:ext cx="2160240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789040"/>
            <a:ext cx="2160240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196752"/>
            <a:ext cx="2160240" cy="204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196752"/>
            <a:ext cx="2088232" cy="201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1196752"/>
            <a:ext cx="2088232" cy="201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3789040"/>
            <a:ext cx="2160240" cy="205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타원 12"/>
          <p:cNvSpPr/>
          <p:nvPr/>
        </p:nvSpPr>
        <p:spPr>
          <a:xfrm>
            <a:off x="467544" y="1052736"/>
            <a:ext cx="720080" cy="64807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1</a:t>
            </a:r>
            <a:endParaRPr lang="ko-KR" altLang="en-US" sz="3600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203848" y="1052736"/>
            <a:ext cx="720080" cy="64807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2</a:t>
            </a:r>
            <a:endParaRPr lang="ko-KR" altLang="en-US" sz="3600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868144" y="1052736"/>
            <a:ext cx="720080" cy="64807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3</a:t>
            </a:r>
            <a:endParaRPr lang="ko-KR" altLang="en-US" sz="3600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67544" y="3573016"/>
            <a:ext cx="720080" cy="64807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4</a:t>
            </a:r>
            <a:endParaRPr lang="ko-KR" altLang="en-US" sz="3600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203848" y="3573016"/>
            <a:ext cx="720080" cy="64807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5</a:t>
            </a:r>
            <a:endParaRPr lang="ko-KR" altLang="en-US" sz="3600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6012160" y="3573016"/>
            <a:ext cx="720080" cy="64807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6</a:t>
            </a:r>
            <a:endParaRPr lang="ko-KR" altLang="en-US" sz="3600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예시자료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800"/>
            <a:ext cx="674996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628800"/>
            <a:ext cx="67687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628800"/>
            <a:ext cx="6768752" cy="46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628800"/>
            <a:ext cx="676875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TextBox 80"/>
          <p:cNvSpPr txBox="1">
            <a:spLocks noChangeArrowheads="1"/>
          </p:cNvSpPr>
          <p:nvPr/>
        </p:nvSpPr>
        <p:spPr bwMode="auto">
          <a:xfrm>
            <a:off x="1547664" y="2564904"/>
            <a:ext cx="6337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6600" dirty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감</a:t>
            </a:r>
            <a:r>
              <a:rPr lang="en-US" altLang="ko-KR" sz="6600" dirty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/</a:t>
            </a:r>
            <a:r>
              <a:rPr lang="ko-KR" altLang="en-US" sz="6600" dirty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사</a:t>
            </a:r>
            <a:r>
              <a:rPr lang="en-US" altLang="ko-KR" sz="6600" dirty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/</a:t>
            </a:r>
            <a:r>
              <a:rPr lang="ko-KR" altLang="en-US" sz="6600" dirty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합</a:t>
            </a:r>
            <a:r>
              <a:rPr lang="en-US" altLang="ko-KR" sz="6600" dirty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/</a:t>
            </a:r>
            <a:r>
              <a:rPr lang="ko-KR" altLang="en-US" sz="6600" dirty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니</a:t>
            </a:r>
            <a:r>
              <a:rPr lang="en-US" altLang="ko-KR" sz="6600" dirty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/</a:t>
            </a:r>
            <a:r>
              <a:rPr lang="ko-KR" altLang="en-US" sz="6600" dirty="0">
                <a:solidFill>
                  <a:srgbClr val="C00000"/>
                </a:solidFill>
                <a:latin typeface="HY울릉도B" pitchFamily="18" charset="-127"/>
                <a:ea typeface="HY울릉도B" pitchFamily="18" charset="-127"/>
              </a:rPr>
              <a:t>다</a:t>
            </a:r>
            <a:endParaRPr lang="en-US" altLang="ko-KR" sz="6600" dirty="0">
              <a:solidFill>
                <a:srgbClr val="C00000"/>
              </a:solidFill>
              <a:latin typeface="HY울릉도B" pitchFamily="18" charset="-127"/>
              <a:ea typeface="HY울릉도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483768" y="1412776"/>
            <a:ext cx="4333238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&lt;</a:t>
            </a:r>
            <a:r>
              <a:rPr lang="ko-KR" alt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동영상</a:t>
            </a:r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&gt;</a:t>
            </a:r>
          </a:p>
          <a:p>
            <a:pPr algn="ctr"/>
            <a:r>
              <a:rPr lang="ko-KR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호랑이 군대</a:t>
            </a:r>
            <a:endParaRPr lang="en-US" altLang="ko-KR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ko-KR" altLang="en-US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정호기</a:t>
            </a:r>
            <a:endParaRPr lang="en-US" altLang="ko-KR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altLang="ko-KR" sz="5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ko-KR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사라져간 호랑이</a:t>
            </a:r>
            <a:endParaRPr lang="en-US" altLang="ko-KR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2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5364088" y="188640"/>
            <a:ext cx="347723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2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명조" pitchFamily="18" charset="-127"/>
                <a:ea typeface="HY견명조" pitchFamily="18" charset="-127"/>
              </a:rPr>
              <a:t>호랑이의 기상을 살리자</a:t>
            </a:r>
            <a:endParaRPr lang="en-US" altLang="ko-K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052513"/>
            <a:ext cx="3671887" cy="53292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그룹 11"/>
          <p:cNvGrpSpPr>
            <a:grpSpLocks/>
          </p:cNvGrpSpPr>
          <p:nvPr/>
        </p:nvGrpSpPr>
        <p:grpSpPr bwMode="auto">
          <a:xfrm>
            <a:off x="3995738" y="1052513"/>
            <a:ext cx="4608512" cy="5329237"/>
            <a:chOff x="3995936" y="1052736"/>
            <a:chExt cx="4608512" cy="5328592"/>
          </a:xfrm>
        </p:grpSpPr>
        <p:pic>
          <p:nvPicPr>
            <p:cNvPr id="2560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1052736"/>
              <a:ext cx="3888432" cy="53285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5607" name="오른쪽 화살표 10"/>
            <p:cNvSpPr>
              <a:spLocks noChangeArrowheads="1"/>
            </p:cNvSpPr>
            <p:nvPr/>
          </p:nvSpPr>
          <p:spPr bwMode="auto">
            <a:xfrm>
              <a:off x="3995936" y="3356992"/>
              <a:ext cx="1080120" cy="79208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5103</TotalTime>
  <Words>940</Words>
  <Application>Microsoft Office PowerPoint</Application>
  <PresentationFormat>On-screen Show (4:3)</PresentationFormat>
  <Paragraphs>282</Paragraphs>
  <Slides>73</Slides>
  <Notes>30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테마</vt:lpstr>
      <vt:lpstr>다섯 빛깔, 독도 이야기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1원 짜리 동전에 새긴  무궁한 발전, 나라사랑의 마음</vt:lpstr>
      <vt:lpstr>Slide 12</vt:lpstr>
      <vt:lpstr>Slide 13</vt:lpstr>
      <vt:lpstr>Slide 14</vt:lpstr>
      <vt:lpstr>동쪽의 시작, 대한민국의 시작</vt:lpstr>
      <vt:lpstr>Slide 16</vt:lpstr>
      <vt:lpstr>Slide 17</vt:lpstr>
      <vt:lpstr>Slide 18</vt:lpstr>
      <vt:lpstr>Slide 19</vt:lpstr>
      <vt:lpstr>Slide 20</vt:lpstr>
      <vt:lpstr>궁금한 이야기 독도 사랑의 시작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독도의 소중한 가치 1</vt:lpstr>
      <vt:lpstr>독도의 소중한 가치 2</vt:lpstr>
      <vt:lpstr>Slide 32</vt:lpstr>
      <vt:lpstr>오키노토리시마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‘돌섬’=‘독도’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독도, 우리가 지켜내기</vt:lpstr>
      <vt:lpstr>독도, 우리가 지켜내기</vt:lpstr>
      <vt:lpstr>독도, 우리가 지켜내기</vt:lpstr>
      <vt:lpstr>Slide 67</vt:lpstr>
      <vt:lpstr>Slide 68</vt:lpstr>
      <vt:lpstr>Slide 69</vt:lpstr>
      <vt:lpstr>Slide 70</vt:lpstr>
      <vt:lpstr>Slide 71</vt:lpstr>
      <vt:lpstr>예시자료</vt:lpstr>
      <vt:lpstr>Slide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ejeong</cp:lastModifiedBy>
  <cp:revision>550</cp:revision>
  <dcterms:created xsi:type="dcterms:W3CDTF">2013-10-31T04:30:38Z</dcterms:created>
  <dcterms:modified xsi:type="dcterms:W3CDTF">2016-02-29T15:09:27Z</dcterms:modified>
</cp:coreProperties>
</file>