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6AE1-5D6D-4B48-84C3-6038F91B075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12E6-937B-4DC3-841D-98A1620B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6AE1-5D6D-4B48-84C3-6038F91B075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12E6-937B-4DC3-841D-98A1620B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6AE1-5D6D-4B48-84C3-6038F91B075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12E6-937B-4DC3-841D-98A1620B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6AE1-5D6D-4B48-84C3-6038F91B075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12E6-937B-4DC3-841D-98A1620B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6AE1-5D6D-4B48-84C3-6038F91B075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12E6-937B-4DC3-841D-98A1620B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6AE1-5D6D-4B48-84C3-6038F91B075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12E6-937B-4DC3-841D-98A1620B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6AE1-5D6D-4B48-84C3-6038F91B075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12E6-937B-4DC3-841D-98A1620B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6AE1-5D6D-4B48-84C3-6038F91B075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12E6-937B-4DC3-841D-98A1620B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6AE1-5D6D-4B48-84C3-6038F91B075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12E6-937B-4DC3-841D-98A1620B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6AE1-5D6D-4B48-84C3-6038F91B075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12E6-937B-4DC3-841D-98A1620B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6AE1-5D6D-4B48-84C3-6038F91B075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12E6-937B-4DC3-841D-98A1620B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F6AE1-5D6D-4B48-84C3-6038F91B075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12E6-937B-4DC3-841D-98A1620BA5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꿩먹고 알먹고</a:t>
            </a:r>
            <a:endParaRPr lang="en-US" altLang="ko-KR" sz="3100" b="1" dirty="0"/>
          </a:p>
          <a:p>
            <a:pPr algn="ctr"/>
            <a:r>
              <a:rPr lang="en-US" sz="1800" dirty="0" smtClean="0"/>
              <a:t>: </a:t>
            </a:r>
            <a:r>
              <a:rPr lang="ko-KR" altLang="en-US" sz="1800" dirty="0" smtClean="0"/>
              <a:t>일석 이조</a:t>
            </a:r>
            <a:endParaRPr lang="en-US" altLang="ko-KR" sz="1800" dirty="0" smtClean="0"/>
          </a:p>
          <a:p>
            <a:pPr algn="ctr"/>
            <a:r>
              <a:rPr lang="ko-KR" altLang="en-US" sz="1800" dirty="0" smtClean="0"/>
              <a:t>한번해서 좋은일이 여러가지 생김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 rot="10800000">
            <a:off x="76199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좋은 약은 입에 쓰다</a:t>
            </a:r>
            <a:r>
              <a:rPr lang="en-US" altLang="ko-KR" sz="3100" b="1" dirty="0"/>
              <a:t>.</a:t>
            </a:r>
          </a:p>
          <a:p>
            <a:pPr algn="ctr"/>
            <a:r>
              <a:rPr lang="en-US" sz="1800" dirty="0" smtClean="0"/>
              <a:t>: </a:t>
            </a:r>
            <a:r>
              <a:rPr lang="ko-KR" altLang="en-US" sz="1800" dirty="0" smtClean="0"/>
              <a:t>좋은 약은 입에 쓰듯이 자기에게 이로운 충고는 귀에 거슬리는 법이다</a:t>
            </a:r>
            <a:r>
              <a:rPr lang="en-US" altLang="ko-KR" sz="1800" dirty="0" smtClean="0"/>
              <a:t>.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5908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가랑비에 옷 젖는줄 모른다</a:t>
            </a:r>
            <a:r>
              <a:rPr lang="en-US" altLang="ko-KR" sz="3100" b="1" dirty="0"/>
              <a:t>.</a:t>
            </a:r>
          </a:p>
          <a:p>
            <a:pPr algn="ctr"/>
            <a:r>
              <a:rPr lang="en-US" altLang="ko-KR" sz="1600" dirty="0"/>
              <a:t>: </a:t>
            </a:r>
            <a:r>
              <a:rPr lang="ko-KR" altLang="en-US" sz="1600" dirty="0"/>
              <a:t>작은것이 계속 반복되면 나중에 걷잡을 수 없이 커져 큰 피해를 보게된다</a:t>
            </a:r>
            <a:r>
              <a:rPr lang="en-US" altLang="ko-KR" sz="1600" dirty="0"/>
              <a:t>. </a:t>
            </a:r>
            <a:r>
              <a:rPr lang="ko-KR" altLang="en-US" sz="1600" dirty="0"/>
              <a:t>게임에 빠져 시간가는줄 모를때 이 속담을 쓴다</a:t>
            </a:r>
            <a:r>
              <a:rPr lang="en-US" altLang="ko-KR" sz="1600" dirty="0"/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16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세살 버릇 여든까지 간다</a:t>
            </a:r>
            <a:r>
              <a:rPr lang="en-US" altLang="ko-KR" sz="3100" b="1" dirty="0"/>
              <a:t>.</a:t>
            </a:r>
          </a:p>
          <a:p>
            <a:pPr algn="ctr"/>
            <a:r>
              <a:rPr lang="en-US" altLang="ko-KR" dirty="0" smtClean="0"/>
              <a:t>: </a:t>
            </a:r>
            <a:r>
              <a:rPr lang="ko-KR" altLang="en-US" dirty="0" smtClean="0"/>
              <a:t>한번 들인 버릇은 여간해서 고치기가 힘들다</a:t>
            </a:r>
            <a:r>
              <a:rPr lang="en-US" altLang="ko-KR" dirty="0" smtClean="0"/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724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되로 주고 말로 받는다</a:t>
            </a:r>
            <a:r>
              <a:rPr lang="en-US" altLang="ko-KR" sz="3100" b="1" dirty="0"/>
              <a:t>.</a:t>
            </a:r>
          </a:p>
          <a:p>
            <a:pPr algn="ctr"/>
            <a:r>
              <a:rPr lang="en-US" sz="1300" dirty="0"/>
              <a:t>: </a:t>
            </a:r>
            <a:r>
              <a:rPr lang="ko-KR" altLang="en-US" sz="1300" dirty="0"/>
              <a:t>작은것을 베풀고 큰것으로 돌려받을때 쓰는말</a:t>
            </a:r>
            <a:r>
              <a:rPr lang="en-US" altLang="ko-KR" sz="1300" dirty="0"/>
              <a:t>.</a:t>
            </a:r>
          </a:p>
          <a:p>
            <a:pPr algn="ctr"/>
            <a:r>
              <a:rPr lang="ko-KR" altLang="en-US" sz="1300" dirty="0"/>
              <a:t>또는</a:t>
            </a:r>
            <a:r>
              <a:rPr lang="en-US" altLang="ko-KR" sz="1300" dirty="0"/>
              <a:t>, </a:t>
            </a:r>
            <a:r>
              <a:rPr lang="ko-KR" altLang="en-US" sz="1300" dirty="0"/>
              <a:t>남을 속여 이득을 취하려다가 오히려 큰손해를 볼때 사용한다</a:t>
            </a:r>
            <a:r>
              <a:rPr lang="en-US" altLang="ko-KR" sz="1300" dirty="0"/>
              <a:t>.</a:t>
            </a:r>
            <a:endParaRPr lang="en-US" sz="1300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2590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쥐구멍에도 볕들 날 있다</a:t>
            </a:r>
            <a:r>
              <a:rPr lang="en-US" altLang="ko-KR" sz="3100" b="1" dirty="0"/>
              <a:t>.</a:t>
            </a:r>
          </a:p>
          <a:p>
            <a:pPr algn="ctr"/>
            <a:r>
              <a:rPr lang="en-US" sz="1800" dirty="0" smtClean="0"/>
              <a:t>: </a:t>
            </a:r>
            <a:r>
              <a:rPr lang="ko-KR" altLang="en-US" sz="1800" dirty="0" smtClean="0"/>
              <a:t>아무리 어렵고 고생이 심해도 언젠가는 좋은 때가 온다는 뜻</a:t>
            </a:r>
            <a:r>
              <a:rPr lang="en-US" altLang="ko-KR" dirty="0" smtClean="0"/>
              <a:t>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>
            <a:off x="5257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속담 </a:t>
            </a:r>
            <a:endParaRPr lang="en-US" altLang="ko-KR" sz="3100" b="1" dirty="0"/>
          </a:p>
          <a:p>
            <a:pPr algn="ctr"/>
            <a:r>
              <a:rPr lang="ko-KR" altLang="en-US" sz="3100" b="1" dirty="0"/>
              <a:t>미니북</a:t>
            </a:r>
            <a:endParaRPr lang="en-US" altLang="ko-KR" sz="3100" b="1" dirty="0"/>
          </a:p>
          <a:p>
            <a:pPr algn="ctr"/>
            <a:r>
              <a:rPr lang="en-US" altLang="ko-KR" sz="3100" b="1" dirty="0" smtClean="0"/>
              <a:t>1</a:t>
            </a:r>
            <a:endParaRPr lang="en-US" altLang="ko-KR" sz="3100" b="1" dirty="0"/>
          </a:p>
        </p:txBody>
      </p:sp>
      <p:sp>
        <p:nvSpPr>
          <p:cNvPr id="16" name="Rectangle 15"/>
          <p:cNvSpPr/>
          <p:nvPr/>
        </p:nvSpPr>
        <p:spPr>
          <a:xfrm rot="10800000">
            <a:off x="7772400" y="4038599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티끌 모아 태산</a:t>
            </a:r>
            <a:endParaRPr lang="en-US" altLang="ko-KR" sz="3100" b="1" dirty="0"/>
          </a:p>
          <a:p>
            <a:pPr algn="ctr"/>
            <a:r>
              <a:rPr lang="en-US" dirty="0" smtClean="0"/>
              <a:t>: </a:t>
            </a:r>
            <a:r>
              <a:rPr lang="ko-KR" altLang="en-US" dirty="0" smtClean="0"/>
              <a:t>아무리 적은 것이라도 자꾸 모으면 큰 것을 이룰수 있다</a:t>
            </a:r>
            <a:r>
              <a:rPr lang="en-US" altLang="ko-KR" dirty="0" smtClean="0"/>
              <a:t>.</a:t>
            </a:r>
          </a:p>
          <a:p>
            <a:pPr algn="ctr"/>
            <a:r>
              <a:rPr lang="ko-KR" altLang="en-US" dirty="0" smtClean="0"/>
              <a:t>한푼 두푼 모아 저축하자</a:t>
            </a:r>
            <a:r>
              <a:rPr lang="en-US" altLang="ko-KR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구르는 돌에는 이끼가 끼지 않는다</a:t>
            </a:r>
            <a:r>
              <a:rPr lang="en-US" altLang="ko-KR" sz="3100" b="1" dirty="0" smtClean="0"/>
              <a:t>.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 rot="10800000">
            <a:off x="76199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서당개 삼년이면 풍월을 읊는다</a:t>
            </a:r>
            <a:r>
              <a:rPr lang="en-US" altLang="ko-KR" sz="3100" b="1" dirty="0" smtClean="0"/>
              <a:t>.</a:t>
            </a:r>
          </a:p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5908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바늘 가는데 실간다</a:t>
            </a:r>
            <a:r>
              <a:rPr lang="en-US" altLang="ko-KR" sz="3100" b="1" dirty="0" smtClean="0"/>
              <a:t>.</a:t>
            </a:r>
            <a:r>
              <a:rPr lang="en-US" altLang="ko-KR" sz="1600" dirty="0" smtClean="0"/>
              <a:t>.</a:t>
            </a:r>
            <a:endParaRPr lang="en-US" altLang="ko-KR" sz="1600" dirty="0"/>
          </a:p>
        </p:txBody>
      </p:sp>
      <p:sp>
        <p:nvSpPr>
          <p:cNvPr id="11" name="Rectangle 10"/>
          <p:cNvSpPr/>
          <p:nvPr/>
        </p:nvSpPr>
        <p:spPr>
          <a:xfrm>
            <a:off x="51816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다 된 죽에 코 빠뜨린다</a:t>
            </a:r>
            <a:r>
              <a:rPr lang="en-US" altLang="ko-KR" sz="3100" b="1" dirty="0" smtClean="0"/>
              <a:t>.</a:t>
            </a:r>
            <a:endParaRPr lang="en-US" altLang="ko-KR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7724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구슬이 서말이라도 꿰어야 보배</a:t>
            </a:r>
            <a:endParaRPr lang="en-US" sz="1300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2590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말 한마디에 천냥빚  갚는다</a:t>
            </a:r>
            <a:r>
              <a:rPr lang="en-US" altLang="ko-KR" sz="3100" b="1" dirty="0" smtClean="0"/>
              <a:t>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>
            <a:off x="5257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속담 </a:t>
            </a:r>
            <a:endParaRPr lang="en-US" altLang="ko-KR" sz="3100" b="1" dirty="0"/>
          </a:p>
          <a:p>
            <a:pPr algn="ctr"/>
            <a:r>
              <a:rPr lang="ko-KR" altLang="en-US" sz="3100" b="1" dirty="0"/>
              <a:t>미니북</a:t>
            </a:r>
            <a:endParaRPr lang="en-US" altLang="ko-KR" sz="3100" b="1" dirty="0"/>
          </a:p>
          <a:p>
            <a:pPr algn="ctr"/>
            <a:r>
              <a:rPr lang="en-US" altLang="ko-KR" sz="3100" b="1" dirty="0" smtClean="0"/>
              <a:t>2</a:t>
            </a:r>
            <a:endParaRPr lang="en-US" altLang="ko-KR" sz="3100" b="1" dirty="0"/>
          </a:p>
        </p:txBody>
      </p:sp>
      <p:sp>
        <p:nvSpPr>
          <p:cNvPr id="16" name="Rectangle 15"/>
          <p:cNvSpPr/>
          <p:nvPr/>
        </p:nvSpPr>
        <p:spPr>
          <a:xfrm rot="10800000">
            <a:off x="7772400" y="4038599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가까운 이웃이 먼 친척보다 낫다</a:t>
            </a:r>
            <a:r>
              <a:rPr lang="en-US" altLang="ko-KR" sz="3100" b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굼벵이도 구르는 재주가 있다</a:t>
            </a:r>
            <a:r>
              <a:rPr lang="en-US" altLang="ko-KR" sz="3100" b="1" dirty="0" smtClean="0"/>
              <a:t>.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 rot="10800000">
            <a:off x="76199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믿는 도끼에 발등 찍힌다</a:t>
            </a:r>
            <a:r>
              <a:rPr lang="en-US" altLang="ko-KR" sz="3100" b="1" dirty="0" smtClean="0"/>
              <a:t>.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5908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될성 부른 나무는 떡잎부터 안다</a:t>
            </a:r>
            <a:r>
              <a:rPr lang="en-US" altLang="ko-KR" sz="3100" b="1" dirty="0" smtClean="0"/>
              <a:t>.</a:t>
            </a:r>
            <a:endParaRPr lang="en-US" altLang="ko-KR" sz="1600" dirty="0"/>
          </a:p>
        </p:txBody>
      </p:sp>
      <p:sp>
        <p:nvSpPr>
          <p:cNvPr id="11" name="Rectangle 10"/>
          <p:cNvSpPr/>
          <p:nvPr/>
        </p:nvSpPr>
        <p:spPr>
          <a:xfrm>
            <a:off x="51816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못먹는 감 찔러나 본다</a:t>
            </a:r>
            <a:r>
              <a:rPr lang="en-US" altLang="ko-KR" sz="3100" b="1" dirty="0" smtClean="0"/>
              <a:t>.</a:t>
            </a:r>
            <a:endParaRPr lang="en-US" altLang="ko-KR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7724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못된 송아지 엉덩이에 뿔난다</a:t>
            </a:r>
            <a:r>
              <a:rPr lang="en-US" altLang="ko-KR" sz="3100" b="1" dirty="0" smtClean="0"/>
              <a:t>.</a:t>
            </a:r>
            <a:endParaRPr lang="en-US" sz="1300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2590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벼는 익을수록 고개를 숙인다</a:t>
            </a:r>
            <a:r>
              <a:rPr lang="en-US" altLang="ko-KR" sz="3100" b="1" dirty="0" smtClean="0"/>
              <a:t>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>
            <a:off x="5257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속담 </a:t>
            </a:r>
            <a:endParaRPr lang="en-US" altLang="ko-KR" sz="3100" b="1" dirty="0"/>
          </a:p>
          <a:p>
            <a:pPr algn="ctr"/>
            <a:r>
              <a:rPr lang="ko-KR" altLang="en-US" sz="3100" b="1" dirty="0" smtClean="0"/>
              <a:t>미니북</a:t>
            </a:r>
            <a:endParaRPr lang="en-US" altLang="ko-KR" sz="3100" b="1" dirty="0" smtClean="0"/>
          </a:p>
          <a:p>
            <a:pPr algn="ctr"/>
            <a:r>
              <a:rPr lang="en-US" altLang="ko-KR" sz="3100" b="1" dirty="0" smtClean="0"/>
              <a:t>3</a:t>
            </a:r>
            <a:endParaRPr lang="en-US" altLang="ko-KR" sz="3100" b="1" dirty="0"/>
          </a:p>
        </p:txBody>
      </p:sp>
      <p:sp>
        <p:nvSpPr>
          <p:cNvPr id="16" name="Rectangle 15"/>
          <p:cNvSpPr/>
          <p:nvPr/>
        </p:nvSpPr>
        <p:spPr>
          <a:xfrm rot="10800000">
            <a:off x="7772400" y="4038599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빈 수레가 요란하다</a:t>
            </a:r>
            <a:r>
              <a:rPr lang="en-US" altLang="ko-KR" sz="3100" b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빛 좋은 개살구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 rot="10800000">
            <a:off x="76199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작은 고추가 맵다</a:t>
            </a:r>
            <a:r>
              <a:rPr lang="en-US" altLang="ko-KR" sz="3100" b="1" dirty="0" smtClean="0"/>
              <a:t>.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5908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약방에 감초</a:t>
            </a:r>
            <a:endParaRPr lang="en-US" altLang="ko-KR" sz="1600" dirty="0"/>
          </a:p>
        </p:txBody>
      </p:sp>
      <p:sp>
        <p:nvSpPr>
          <p:cNvPr id="11" name="Rectangle 10"/>
          <p:cNvSpPr/>
          <p:nvPr/>
        </p:nvSpPr>
        <p:spPr>
          <a:xfrm>
            <a:off x="51816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열 길 물속은 알아도 한길 사람속은 모른다</a:t>
            </a:r>
            <a:r>
              <a:rPr lang="en-US" altLang="ko-KR" sz="3100" b="1" dirty="0" smtClean="0"/>
              <a:t>.</a:t>
            </a:r>
            <a:endParaRPr lang="en-US" altLang="ko-KR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7724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윗물이 맑아야 아랫물이 맑다</a:t>
            </a:r>
            <a:r>
              <a:rPr lang="en-US" altLang="ko-KR" sz="3100" b="1" dirty="0" smtClean="0"/>
              <a:t>.</a:t>
            </a:r>
            <a:endParaRPr lang="en-US" sz="1300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2590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평양 감사도 저 싫으면 그만이다</a:t>
            </a:r>
            <a:r>
              <a:rPr lang="en-US" altLang="ko-KR" sz="3100" b="1" dirty="0" smtClean="0"/>
              <a:t>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>
            <a:off x="5257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속담 </a:t>
            </a:r>
            <a:endParaRPr lang="en-US" altLang="ko-KR" sz="3100" b="1" dirty="0"/>
          </a:p>
          <a:p>
            <a:pPr algn="ctr"/>
            <a:r>
              <a:rPr lang="ko-KR" altLang="en-US" sz="3100" b="1" dirty="0" smtClean="0"/>
              <a:t>미니북</a:t>
            </a:r>
            <a:endParaRPr lang="en-US" altLang="ko-KR" sz="3100" b="1" dirty="0" smtClean="0"/>
          </a:p>
          <a:p>
            <a:pPr algn="ctr"/>
            <a:r>
              <a:rPr lang="en-US" altLang="ko-KR" sz="3100" b="1" dirty="0" smtClean="0"/>
              <a:t>4</a:t>
            </a:r>
            <a:endParaRPr lang="en-US" altLang="ko-KR" sz="3100" b="1" dirty="0"/>
          </a:p>
        </p:txBody>
      </p:sp>
      <p:sp>
        <p:nvSpPr>
          <p:cNvPr id="16" name="Rectangle 15"/>
          <p:cNvSpPr/>
          <p:nvPr/>
        </p:nvSpPr>
        <p:spPr>
          <a:xfrm rot="10800000">
            <a:off x="7772400" y="4038599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참새가 방앗간을 그냥 지나치랴</a:t>
            </a:r>
            <a:r>
              <a:rPr lang="en-US" altLang="ko-KR" sz="3100" b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하나를 보면 열을 안다</a:t>
            </a:r>
            <a:r>
              <a:rPr lang="en-US" altLang="ko-KR" sz="3100" b="1" dirty="0" smtClean="0"/>
              <a:t>.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 rot="10800000">
            <a:off x="76199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고양이 목에 방울 달기</a:t>
            </a:r>
            <a:r>
              <a:rPr lang="en-US" altLang="ko-KR" sz="3100" b="1" dirty="0" smtClean="0"/>
              <a:t>.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5908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가는 토끼 잡으려다 잡은 토끼 놓친다</a:t>
            </a:r>
            <a:r>
              <a:rPr lang="en-US" altLang="ko-KR" sz="3100" b="1" dirty="0" smtClean="0"/>
              <a:t>.</a:t>
            </a:r>
            <a:endParaRPr lang="en-US" altLang="ko-KR" sz="1600" dirty="0"/>
          </a:p>
        </p:txBody>
      </p:sp>
      <p:sp>
        <p:nvSpPr>
          <p:cNvPr id="11" name="Rectangle 10"/>
          <p:cNvSpPr/>
          <p:nvPr/>
        </p:nvSpPr>
        <p:spPr>
          <a:xfrm>
            <a:off x="51816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감나무 밑에 누워서 홍시 입 안에 떨어지기를 바란다</a:t>
            </a:r>
            <a:r>
              <a:rPr lang="en-US" altLang="ko-KR" sz="3100" b="1" dirty="0" smtClean="0"/>
              <a:t>.</a:t>
            </a:r>
            <a:endParaRPr lang="en-US" altLang="ko-KR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7724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개구리가 올챙이 적 생각을 못한다</a:t>
            </a:r>
            <a:r>
              <a:rPr lang="en-US" altLang="ko-KR" sz="3100" b="1" dirty="0" smtClean="0"/>
              <a:t>.</a:t>
            </a:r>
            <a:endParaRPr lang="en-US" sz="1300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2590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누워서 침뱉기</a:t>
            </a:r>
            <a:r>
              <a:rPr lang="en-US" altLang="ko-KR" sz="3100" b="1" dirty="0" smtClean="0"/>
              <a:t>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>
            <a:off x="5257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속담 </a:t>
            </a:r>
            <a:endParaRPr lang="en-US" altLang="ko-KR" sz="3100" b="1" dirty="0"/>
          </a:p>
          <a:p>
            <a:pPr algn="ctr"/>
            <a:r>
              <a:rPr lang="ko-KR" altLang="en-US" sz="3100" b="1" dirty="0" smtClean="0"/>
              <a:t>미니북</a:t>
            </a:r>
            <a:endParaRPr lang="en-US" altLang="ko-KR" sz="3100" b="1" dirty="0" smtClean="0"/>
          </a:p>
          <a:p>
            <a:pPr algn="ctr"/>
            <a:r>
              <a:rPr lang="en-US" altLang="ko-KR" sz="3100" b="1" dirty="0" smtClean="0"/>
              <a:t>5</a:t>
            </a:r>
            <a:endParaRPr lang="en-US" altLang="ko-KR" sz="3100" b="1" dirty="0"/>
          </a:p>
        </p:txBody>
      </p:sp>
      <p:sp>
        <p:nvSpPr>
          <p:cNvPr id="16" name="Rectangle 15"/>
          <p:cNvSpPr/>
          <p:nvPr/>
        </p:nvSpPr>
        <p:spPr>
          <a:xfrm rot="10800000">
            <a:off x="7772400" y="4038599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식은 죽 먹기</a:t>
            </a:r>
            <a:r>
              <a:rPr lang="en-US" altLang="ko-KR" sz="3100" b="1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똥 뭍은 개가 겨묻은 개 나무란다</a:t>
            </a:r>
            <a:r>
              <a:rPr lang="en-US" altLang="ko-KR" sz="3100" b="1" dirty="0" smtClean="0"/>
              <a:t>.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 rot="10800000">
            <a:off x="76199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선무당이 사람 잡는다</a:t>
            </a:r>
            <a:r>
              <a:rPr lang="en-US" altLang="ko-KR" sz="3100" b="1" dirty="0" smtClean="0"/>
              <a:t>.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5908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미꾸라지 한마리가 온 웅덩이를 흐린다</a:t>
            </a:r>
            <a:r>
              <a:rPr lang="en-US" altLang="ko-KR" sz="3100" b="1" dirty="0" smtClean="0"/>
              <a:t>.</a:t>
            </a:r>
            <a:endParaRPr lang="en-US" altLang="ko-KR" sz="1600" dirty="0"/>
          </a:p>
        </p:txBody>
      </p:sp>
      <p:sp>
        <p:nvSpPr>
          <p:cNvPr id="11" name="Rectangle 10"/>
          <p:cNvSpPr/>
          <p:nvPr/>
        </p:nvSpPr>
        <p:spPr>
          <a:xfrm>
            <a:off x="51816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뱁새가 황새 따라가면 가랑이가 찢어진다</a:t>
            </a:r>
            <a:r>
              <a:rPr lang="en-US" altLang="ko-KR" sz="3100" b="1" dirty="0" smtClean="0"/>
              <a:t>.</a:t>
            </a:r>
            <a:endParaRPr lang="en-US" altLang="ko-KR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7724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서툰 목수 연장 탓만 한다</a:t>
            </a:r>
            <a:r>
              <a:rPr lang="en-US" altLang="ko-KR" sz="3100" b="1" dirty="0" smtClean="0"/>
              <a:t>.</a:t>
            </a:r>
            <a:endParaRPr lang="en-US" sz="1300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2590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소 잃고 외양간 고친다</a:t>
            </a:r>
            <a:r>
              <a:rPr lang="en-US" altLang="ko-KR" sz="3100" b="1" dirty="0" smtClean="0"/>
              <a:t>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>
            <a:off x="5257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속담 </a:t>
            </a:r>
            <a:endParaRPr lang="en-US" altLang="ko-KR" sz="3100" b="1" dirty="0"/>
          </a:p>
          <a:p>
            <a:pPr algn="ctr"/>
            <a:r>
              <a:rPr lang="ko-KR" altLang="en-US" sz="3100" b="1" dirty="0" smtClean="0"/>
              <a:t>미니북</a:t>
            </a:r>
            <a:endParaRPr lang="en-US" altLang="ko-KR" sz="3100" b="1" dirty="0" smtClean="0"/>
          </a:p>
          <a:p>
            <a:pPr algn="ctr"/>
            <a:r>
              <a:rPr lang="en-US" altLang="ko-KR" sz="3100" b="1" dirty="0" smtClean="0"/>
              <a:t>6</a:t>
            </a:r>
            <a:endParaRPr lang="en-US" altLang="ko-KR" sz="3100" b="1" dirty="0"/>
          </a:p>
        </p:txBody>
      </p:sp>
      <p:sp>
        <p:nvSpPr>
          <p:cNvPr id="16" name="Rectangle 15"/>
          <p:cNvSpPr/>
          <p:nvPr/>
        </p:nvSpPr>
        <p:spPr>
          <a:xfrm rot="10800000">
            <a:off x="7772400" y="4038599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우물 안 개구리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가는 말에 채찍질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 rot="10800000">
            <a:off x="76199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그림의 떡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5908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개똥도 약에 쓰려면 없다</a:t>
            </a:r>
            <a:r>
              <a:rPr lang="en-US" altLang="ko-KR" sz="3100" b="1" dirty="0" smtClean="0"/>
              <a:t>.</a:t>
            </a:r>
            <a:endParaRPr lang="en-US" altLang="ko-KR" sz="1600" dirty="0"/>
          </a:p>
        </p:txBody>
      </p:sp>
      <p:sp>
        <p:nvSpPr>
          <p:cNvPr id="11" name="Rectangle 10"/>
          <p:cNvSpPr/>
          <p:nvPr/>
        </p:nvSpPr>
        <p:spPr>
          <a:xfrm>
            <a:off x="51816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낮말은 새가 듣고 밤말은 쥐가 듣는다</a:t>
            </a:r>
            <a:r>
              <a:rPr lang="en-US" altLang="ko-KR" sz="3100" b="1" dirty="0" smtClean="0"/>
              <a:t>.</a:t>
            </a:r>
            <a:endParaRPr lang="en-US" altLang="ko-KR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7724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아니 땐 굴뚝에 연기 날까</a:t>
            </a:r>
            <a:endParaRPr lang="en-US" sz="1300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2590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도둑이 제발 저린다</a:t>
            </a:r>
            <a:r>
              <a:rPr lang="en-US" altLang="ko-KR" sz="3100" b="1" dirty="0" smtClean="0"/>
              <a:t>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>
            <a:off x="5257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속담 </a:t>
            </a:r>
            <a:endParaRPr lang="en-US" altLang="ko-KR" sz="3100" b="1" dirty="0"/>
          </a:p>
          <a:p>
            <a:pPr algn="ctr"/>
            <a:r>
              <a:rPr lang="ko-KR" altLang="en-US" sz="3100" b="1" dirty="0" smtClean="0"/>
              <a:t>미니북</a:t>
            </a:r>
            <a:endParaRPr lang="en-US" altLang="ko-KR" sz="3100" b="1" dirty="0" smtClean="0"/>
          </a:p>
          <a:p>
            <a:pPr algn="ctr"/>
            <a:r>
              <a:rPr lang="en-US" altLang="ko-KR" sz="3100" b="1" dirty="0" smtClean="0"/>
              <a:t>7</a:t>
            </a:r>
            <a:endParaRPr lang="en-US" altLang="ko-KR" sz="3100" b="1" dirty="0"/>
          </a:p>
        </p:txBody>
      </p:sp>
      <p:sp>
        <p:nvSpPr>
          <p:cNvPr id="16" name="Rectangle 15"/>
          <p:cNvSpPr/>
          <p:nvPr/>
        </p:nvSpPr>
        <p:spPr>
          <a:xfrm rot="10800000">
            <a:off x="7772400" y="4038599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가는 날이 장날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손바닥 뒤집기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 rot="10800000">
            <a:off x="76199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사공이 많으면 배가 산으로 간다</a:t>
            </a:r>
            <a:r>
              <a:rPr lang="en-US" altLang="ko-KR" sz="3100" b="1" dirty="0" smtClean="0"/>
              <a:t>.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5908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아닌 밤중에 홍두깨</a:t>
            </a:r>
            <a:endParaRPr lang="en-US" altLang="ko-KR" sz="1600" dirty="0"/>
          </a:p>
        </p:txBody>
      </p:sp>
      <p:sp>
        <p:nvSpPr>
          <p:cNvPr id="11" name="Rectangle 10"/>
          <p:cNvSpPr/>
          <p:nvPr/>
        </p:nvSpPr>
        <p:spPr>
          <a:xfrm>
            <a:off x="51816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원수는 외나무 다리에서 만난다</a:t>
            </a:r>
            <a:r>
              <a:rPr lang="en-US" altLang="ko-KR" sz="3100" b="1" dirty="0" smtClean="0"/>
              <a:t>.</a:t>
            </a:r>
            <a:endParaRPr lang="en-US" altLang="ko-KR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772400" y="1524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호박이 넝쿨째로 굴러 들어온다</a:t>
            </a:r>
            <a:r>
              <a:rPr lang="en-US" altLang="ko-KR" sz="3100" b="1" dirty="0" smtClean="0"/>
              <a:t>.</a:t>
            </a:r>
            <a:endParaRPr lang="en-US" sz="1300" dirty="0"/>
          </a:p>
        </p:txBody>
      </p:sp>
      <p:sp>
        <p:nvSpPr>
          <p:cNvPr id="13" name="Rectangle 12"/>
          <p:cNvSpPr/>
          <p:nvPr/>
        </p:nvSpPr>
        <p:spPr>
          <a:xfrm rot="10800000">
            <a:off x="2590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고래 싸움에 새우등 터진다</a:t>
            </a:r>
            <a:r>
              <a:rPr lang="en-US" altLang="ko-KR" sz="3100" b="1" dirty="0" smtClean="0"/>
              <a:t>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10800000">
            <a:off x="5257800" y="4038600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/>
              <a:t>속담 </a:t>
            </a:r>
            <a:endParaRPr lang="en-US" altLang="ko-KR" sz="3100" b="1" dirty="0"/>
          </a:p>
          <a:p>
            <a:pPr algn="ctr"/>
            <a:r>
              <a:rPr lang="ko-KR" altLang="en-US" sz="3100" b="1" dirty="0" smtClean="0"/>
              <a:t>미니북</a:t>
            </a:r>
            <a:endParaRPr lang="en-US" altLang="ko-KR" sz="3100" b="1" dirty="0" smtClean="0"/>
          </a:p>
          <a:p>
            <a:pPr algn="ctr"/>
            <a:r>
              <a:rPr lang="en-US" altLang="ko-KR" sz="3100" b="1" dirty="0" smtClean="0"/>
              <a:t>8</a:t>
            </a:r>
            <a:endParaRPr lang="en-US" altLang="ko-KR" sz="3100" b="1" dirty="0"/>
          </a:p>
        </p:txBody>
      </p:sp>
      <p:sp>
        <p:nvSpPr>
          <p:cNvPr id="16" name="Rectangle 15"/>
          <p:cNvSpPr/>
          <p:nvPr/>
        </p:nvSpPr>
        <p:spPr>
          <a:xfrm rot="10800000">
            <a:off x="7772400" y="4038599"/>
            <a:ext cx="2286000" cy="3657600"/>
          </a:xfrm>
          <a:prstGeom prst="rect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ko-KR" altLang="en-US" sz="3100" b="1" dirty="0" smtClean="0"/>
              <a:t>내코가 석자다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384</Words>
  <Application>Microsoft Office PowerPoint</Application>
  <PresentationFormat>Custom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ejeong</dc:creator>
  <cp:lastModifiedBy>ejeong</cp:lastModifiedBy>
  <cp:revision>9</cp:revision>
  <dcterms:created xsi:type="dcterms:W3CDTF">2016-03-04T21:19:06Z</dcterms:created>
  <dcterms:modified xsi:type="dcterms:W3CDTF">2016-03-04T22:18:20Z</dcterms:modified>
</cp:coreProperties>
</file>