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6" r:id="rId2"/>
    <p:sldId id="309" r:id="rId3"/>
    <p:sldId id="308" r:id="rId4"/>
    <p:sldId id="310" r:id="rId5"/>
    <p:sldId id="311" r:id="rId6"/>
    <p:sldId id="262" r:id="rId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6900B65-9A2C-48A5-9D51-C94ABA3EFA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2F805EB-6C74-41BF-ABDF-D5251F2CB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2F6D8C1-21D6-4D70-8896-FE16F9EE5E7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643842B-99C4-46F9-8F9A-B7BA1898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842B-99C4-46F9-8F9A-B7BA18983E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766-92B0-48AC-87D4-2C6368279B5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766-92B0-48AC-87D4-2C6368279B5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975104"/>
          </a:xfrm>
        </p:spPr>
        <p:txBody>
          <a:bodyPr/>
          <a:lstStyle/>
          <a:p>
            <a:r>
              <a:rPr lang="ko-KR" altLang="en-US" dirty="0" smtClean="0"/>
              <a:t>로드아일랜드 한글학교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고등부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7772400" cy="685800"/>
          </a:xfrm>
        </p:spPr>
        <p:txBody>
          <a:bodyPr/>
          <a:lstStyle/>
          <a:p>
            <a:r>
              <a:rPr lang="en-US" dirty="0" smtClean="0"/>
              <a:t>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일</a:t>
            </a:r>
            <a:endParaRPr lang="en-US" dirty="0"/>
          </a:p>
        </p:txBody>
      </p:sp>
    </p:spTree>
  </p:cSld>
  <p:clrMapOvr>
    <a:masterClrMapping/>
  </p:clrMapOvr>
  <p:transition advTm="132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ko-KR" altLang="en-US" dirty="0" smtClean="0"/>
              <a:t>교시</a:t>
            </a:r>
            <a:r>
              <a:rPr lang="en-US" altLang="ko-KR" dirty="0" smtClean="0"/>
              <a:t>: SAT 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TEST 1</a:t>
            </a:r>
          </a:p>
          <a:p>
            <a:r>
              <a:rPr lang="en-US" altLang="ko-KR" dirty="0" smtClean="0"/>
              <a:t>Part 3: Reading Comprehension</a:t>
            </a:r>
          </a:p>
          <a:p>
            <a:pPr lvl="1"/>
            <a:r>
              <a:rPr lang="ko-KR" altLang="en-US" sz="2000" dirty="0" smtClean="0"/>
              <a:t>문제를 읽고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답을 같이 맞춘후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내용을 설명해 줍니다</a:t>
            </a:r>
            <a:r>
              <a:rPr lang="en-US" altLang="ko-KR" sz="2000" dirty="0" smtClean="0"/>
              <a:t>.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교재의 테스트 뒷부분에 답이 있고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그뒤에 어휘가 영어와 같이 나와있는데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어휘에 대한 부분을 한번 읽어주고 영어의 뜻을 같이 숙지 하도록 합니다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ko-KR" altLang="en-US" sz="2000" dirty="0" smtClean="0"/>
              <a:t>다음주에 테스트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에 나온 어휘와 그동안 배운 속담 및 사자성어에 관한 쪽지 시험이 있을 예정입니다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ko-KR" altLang="en-US" dirty="0" smtClean="0"/>
              <a:t>교시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지지난주 </a:t>
            </a:r>
            <a:r>
              <a:rPr lang="en-US" altLang="ko-KR" dirty="0" smtClean="0"/>
              <a:t>(2</a:t>
            </a:r>
            <a:r>
              <a:rPr lang="ko-KR" altLang="en-US" dirty="0" smtClean="0"/>
              <a:t>주전</a:t>
            </a:r>
            <a:r>
              <a:rPr lang="en-US" altLang="ko-KR" dirty="0" smtClean="0"/>
              <a:t>)</a:t>
            </a:r>
            <a:r>
              <a:rPr lang="ko-KR" altLang="en-US" dirty="0" smtClean="0"/>
              <a:t>숙제 </a:t>
            </a:r>
            <a:r>
              <a:rPr lang="ko-KR" altLang="en-US" dirty="0" smtClean="0"/>
              <a:t>작문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/>
              <a:t>인상 깊었던 나의 여행의 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 smtClean="0"/>
              <a:t>경험에 대해 쓰시오</a:t>
            </a:r>
            <a:r>
              <a:rPr lang="en-US" altLang="ko-KR" sz="5400" b="1" dirty="0" smtClean="0"/>
              <a:t>.</a:t>
            </a:r>
          </a:p>
          <a:p>
            <a:endParaRPr lang="en-US" altLang="ko-KR" sz="3600" b="1" dirty="0" smtClean="0"/>
          </a:p>
          <a:p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쓰는 요령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여행지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여행한 날짜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같이 간 사람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여행 일정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여행에서 본것들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여행하며 느낀점들을 시간순으로 나열하거나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포인트가 되는 주제 순서로 서술형으로 </a:t>
            </a:r>
            <a:r>
              <a:rPr lang="en-US" altLang="ko-KR" sz="2400" b="1" dirty="0" smtClean="0"/>
              <a:t>10</a:t>
            </a:r>
            <a:r>
              <a:rPr lang="ko-KR" altLang="en-US" sz="2400" b="1" dirty="0" smtClean="0"/>
              <a:t>문장 이상 쓴다</a:t>
            </a:r>
            <a:r>
              <a:rPr lang="en-US" altLang="ko-KR" sz="2400" b="1" dirty="0" smtClean="0"/>
              <a:t>.)</a:t>
            </a:r>
          </a:p>
          <a:p>
            <a:endParaRPr lang="en-US" altLang="ko-KR" sz="2400" b="1" dirty="0" smtClean="0"/>
          </a:p>
          <a:p>
            <a:r>
              <a:rPr lang="en-US" altLang="ko-KR" sz="2400" dirty="0" smtClean="0"/>
              <a:t>* </a:t>
            </a:r>
            <a:r>
              <a:rPr lang="ko-KR" altLang="en-US" sz="2400" dirty="0" smtClean="0"/>
              <a:t>본인의 글을 발표하는 시간을 가진다</a:t>
            </a:r>
            <a:r>
              <a:rPr lang="en-US" altLang="ko-KR" sz="2400" dirty="0" smtClean="0"/>
              <a:t>.</a:t>
            </a:r>
            <a:endParaRPr lang="en-US" altLang="ko-KR" sz="2400" dirty="0" smtClean="0"/>
          </a:p>
          <a:p>
            <a:endParaRPr lang="en-US" altLang="ko-KR" sz="3600" b="1" dirty="0" smtClean="0"/>
          </a:p>
          <a:p>
            <a:endParaRPr lang="en-US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132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로드아일랜드 한글학교 고등부</vt:lpstr>
      <vt:lpstr>Slide 2</vt:lpstr>
      <vt:lpstr>Slide 3</vt:lpstr>
      <vt:lpstr>Slide 4</vt:lpstr>
      <vt:lpstr>3교시: SAT II </vt:lpstr>
      <vt:lpstr>4교시: 지지난주 (2주전)숙제 작문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로드아일랜드 한글학교 고등부</dc:title>
  <dc:creator>ejeong</dc:creator>
  <cp:lastModifiedBy>ejeong</cp:lastModifiedBy>
  <cp:revision>30</cp:revision>
  <dcterms:created xsi:type="dcterms:W3CDTF">2015-09-18T16:44:42Z</dcterms:created>
  <dcterms:modified xsi:type="dcterms:W3CDTF">2015-10-22T16:09:14Z</dcterms:modified>
</cp:coreProperties>
</file>