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6" r:id="rId2"/>
    <p:sldId id="258" r:id="rId3"/>
    <p:sldId id="259" r:id="rId4"/>
    <p:sldId id="260" r:id="rId5"/>
    <p:sldId id="261" r:id="rId6"/>
    <p:sldId id="262" r:id="rId7"/>
    <p:sldId id="265" r:id="rId8"/>
    <p:sldId id="263" r:id="rId9"/>
    <p:sldId id="264" r:id="rId10"/>
    <p:sldId id="257" r:id="rId11"/>
    <p:sldId id="267" r:id="rId12"/>
    <p:sldId id="268" r:id="rId13"/>
    <p:sldId id="269" r:id="rId14"/>
    <p:sldId id="270" r:id="rId15"/>
    <p:sldId id="292" r:id="rId16"/>
    <p:sldId id="293" r:id="rId17"/>
    <p:sldId id="271" r:id="rId18"/>
    <p:sldId id="294" r:id="rId19"/>
    <p:sldId id="295" r:id="rId20"/>
    <p:sldId id="272" r:id="rId21"/>
    <p:sldId id="275" r:id="rId22"/>
    <p:sldId id="288" r:id="rId23"/>
    <p:sldId id="290" r:id="rId24"/>
    <p:sldId id="291" r:id="rId25"/>
    <p:sldId id="289" r:id="rId26"/>
    <p:sldId id="287" r:id="rId27"/>
    <p:sldId id="273" r:id="rId28"/>
    <p:sldId id="274" r:id="rId29"/>
    <p:sldId id="276" r:id="rId30"/>
    <p:sldId id="277" r:id="rId31"/>
    <p:sldId id="278" r:id="rId32"/>
    <p:sldId id="284" r:id="rId33"/>
    <p:sldId id="286" r:id="rId34"/>
    <p:sldId id="285" r:id="rId35"/>
    <p:sldId id="279" r:id="rId36"/>
    <p:sldId id="280" r:id="rId37"/>
    <p:sldId id="281" r:id="rId38"/>
    <p:sldId id="282" r:id="rId39"/>
    <p:sldId id="28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55" autoAdjust="0"/>
    <p:restoredTop sz="94660"/>
  </p:normalViewPr>
  <p:slideViewPr>
    <p:cSldViewPr>
      <p:cViewPr varScale="1">
        <p:scale>
          <a:sx n="71" d="100"/>
          <a:sy n="71" d="100"/>
        </p:scale>
        <p:origin x="-24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A1CB1C-C9DB-4DF9-B7E8-844B743B4B06}" type="datetimeFigureOut">
              <a:rPr lang="en-US" smtClean="0"/>
              <a:t>9/18/2015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2B4D11-69D0-43F8-AAC7-7A91850D59A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https://namu.wiki/w/%EC%9E%90%EC%97%85%EC%9E%90%EB%93%9D</a:t>
            </a:r>
            <a:endParaRPr lang="en-US" dirty="0"/>
          </a:p>
        </p:txBody>
      </p:sp>
      <p:sp>
        <p:nvSpPr>
          <p:cNvPr id="4" name="Slide Number Placeholder 3"/>
          <p:cNvSpPr>
            <a:spLocks noGrp="1"/>
          </p:cNvSpPr>
          <p:nvPr>
            <p:ph type="sldNum" sz="quarter" idx="10"/>
          </p:nvPr>
        </p:nvSpPr>
        <p:spPr/>
        <p:txBody>
          <a:bodyPr/>
          <a:lstStyle/>
          <a:p>
            <a:fld id="{7F2B4D11-69D0-43F8-AAC7-7A91850D59AA}" type="slidenum">
              <a:rPr lang="en-US" smtClean="0"/>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6C98FF3B-7369-4A3C-9A9B-A49FA0D1193C}" type="datetimeFigureOut">
              <a:rPr lang="en-US" smtClean="0"/>
              <a:t>9/18/2015</a:t>
            </a:fld>
            <a:endParaRPr lang="en-US"/>
          </a:p>
        </p:txBody>
      </p:sp>
      <p:sp>
        <p:nvSpPr>
          <p:cNvPr id="16" name="Slide Number Placeholder 15"/>
          <p:cNvSpPr>
            <a:spLocks noGrp="1"/>
          </p:cNvSpPr>
          <p:nvPr>
            <p:ph type="sldNum" sz="quarter" idx="11"/>
          </p:nvPr>
        </p:nvSpPr>
        <p:spPr/>
        <p:txBody>
          <a:bodyPr/>
          <a:lstStyle/>
          <a:p>
            <a:fld id="{4F04D701-FEB9-429E-8910-608531231F9B}"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98FF3B-7369-4A3C-9A9B-A49FA0D1193C}"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4D701-FEB9-429E-8910-608531231F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98FF3B-7369-4A3C-9A9B-A49FA0D1193C}"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4D701-FEB9-429E-8910-608531231F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C98FF3B-7369-4A3C-9A9B-A49FA0D1193C}" type="datetimeFigureOut">
              <a:rPr lang="en-US" smtClean="0"/>
              <a:t>9/18/2015</a:t>
            </a:fld>
            <a:endParaRPr lang="en-US"/>
          </a:p>
        </p:txBody>
      </p:sp>
      <p:sp>
        <p:nvSpPr>
          <p:cNvPr id="15" name="Slide Number Placeholder 14"/>
          <p:cNvSpPr>
            <a:spLocks noGrp="1"/>
          </p:cNvSpPr>
          <p:nvPr>
            <p:ph type="sldNum" sz="quarter" idx="15"/>
          </p:nvPr>
        </p:nvSpPr>
        <p:spPr/>
        <p:txBody>
          <a:bodyPr/>
          <a:lstStyle>
            <a:lvl1pPr algn="ctr">
              <a:defRPr/>
            </a:lvl1pPr>
          </a:lstStyle>
          <a:p>
            <a:fld id="{4F04D701-FEB9-429E-8910-608531231F9B}"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98FF3B-7369-4A3C-9A9B-A49FA0D1193C}"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4D701-FEB9-429E-8910-608531231F9B}"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C98FF3B-7369-4A3C-9A9B-A49FA0D1193C}"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4D701-FEB9-429E-8910-608531231F9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F04D701-FEB9-429E-8910-608531231F9B}"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6C98FF3B-7369-4A3C-9A9B-A49FA0D1193C}" type="datetimeFigureOut">
              <a:rPr lang="en-US" smtClean="0"/>
              <a:t>9/18/2015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98FF3B-7369-4A3C-9A9B-A49FA0D1193C}" type="datetimeFigureOut">
              <a:rPr lang="en-US" smtClean="0"/>
              <a:t>9/18/2015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4D701-FEB9-429E-8910-608531231F9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8FF3B-7369-4A3C-9A9B-A49FA0D1193C}" type="datetimeFigureOut">
              <a:rPr lang="en-US" smtClean="0"/>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4D701-FEB9-429E-8910-608531231F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C98FF3B-7369-4A3C-9A9B-A49FA0D1193C}" type="datetimeFigureOut">
              <a:rPr lang="en-US" smtClean="0"/>
              <a:t>9/18/2015</a:t>
            </a:fld>
            <a:endParaRPr lang="en-US"/>
          </a:p>
        </p:txBody>
      </p:sp>
      <p:sp>
        <p:nvSpPr>
          <p:cNvPr id="9" name="Slide Number Placeholder 8"/>
          <p:cNvSpPr>
            <a:spLocks noGrp="1"/>
          </p:cNvSpPr>
          <p:nvPr>
            <p:ph type="sldNum" sz="quarter" idx="15"/>
          </p:nvPr>
        </p:nvSpPr>
        <p:spPr/>
        <p:txBody>
          <a:bodyPr/>
          <a:lstStyle/>
          <a:p>
            <a:fld id="{4F04D701-FEB9-429E-8910-608531231F9B}"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C98FF3B-7369-4A3C-9A9B-A49FA0D1193C}" type="datetimeFigureOut">
              <a:rPr lang="en-US" smtClean="0"/>
              <a:t>9/18/2015</a:t>
            </a:fld>
            <a:endParaRPr lang="en-US"/>
          </a:p>
        </p:txBody>
      </p:sp>
      <p:sp>
        <p:nvSpPr>
          <p:cNvPr id="9" name="Slide Number Placeholder 8"/>
          <p:cNvSpPr>
            <a:spLocks noGrp="1"/>
          </p:cNvSpPr>
          <p:nvPr>
            <p:ph type="sldNum" sz="quarter" idx="11"/>
          </p:nvPr>
        </p:nvSpPr>
        <p:spPr/>
        <p:txBody>
          <a:bodyPr/>
          <a:lstStyle/>
          <a:p>
            <a:fld id="{4F04D701-FEB9-429E-8910-608531231F9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C98FF3B-7369-4A3C-9A9B-A49FA0D1193C}" type="datetimeFigureOut">
              <a:rPr lang="en-US" smtClean="0"/>
              <a:t>9/18/2015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F04D701-FEB9-429E-8910-608531231F9B}"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namu.wiki/w/%EB%AA%A8%EC%88%98" TargetMode="External"/><Relationship Id="rId3" Type="http://schemas.openxmlformats.org/officeDocument/2006/relationships/hyperlink" Target="https://namu.wiki/w/%EA%B3%A0%EC%82%AC%EC%84%B1%EC%96%B4" TargetMode="External"/><Relationship Id="rId7" Type="http://schemas.openxmlformats.org/officeDocument/2006/relationships/hyperlink" Target="https://namu.wiki/w/%ED%8F%89%EC%9B%90%EA%B5%B0" TargetMode="External"/><Relationship Id="rId2" Type="http://schemas.openxmlformats.org/officeDocument/2006/relationships/hyperlink" Target="https://namu.wiki/w/%EC%A0%84%EA%B5%AD%EC%8B%9C%EB%8C%80" TargetMode="External"/><Relationship Id="rId1" Type="http://schemas.openxmlformats.org/officeDocument/2006/relationships/slideLayout" Target="../slideLayouts/slideLayout2.xml"/><Relationship Id="rId6" Type="http://schemas.openxmlformats.org/officeDocument/2006/relationships/hyperlink" Target="https://namu.wiki/w/%EC%97%BC%ED%8C%8C" TargetMode="External"/><Relationship Id="rId5" Type="http://schemas.openxmlformats.org/officeDocument/2006/relationships/hyperlink" Target="https://namu.wiki/w/%EC%9E%A5%ED%8F%89%EB%8C%80%EC%A0%84" TargetMode="External"/><Relationship Id="rId10" Type="http://schemas.openxmlformats.org/officeDocument/2006/relationships/hyperlink" Target="https://namu.wiki/w/%EB%AA%A8%EC%88%98%EC%9E%90%EC%B2%9C" TargetMode="External"/><Relationship Id="rId4" Type="http://schemas.openxmlformats.org/officeDocument/2006/relationships/hyperlink" Target="https://namu.wiki/w/%EC%82%AC%EC%9E%90%EC%84%B1%EC%96%B4" TargetMode="External"/><Relationship Id="rId9" Type="http://schemas.openxmlformats.org/officeDocument/2006/relationships/hyperlink" Target="https://namu.wiki/w/%EC%88%9C%EB%A7%9D%EC%B9%98%ED%95%9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namu.wiki/w/%EC%98%A4%EC%9E%90%EC%84%9C" TargetMode="External"/><Relationship Id="rId2" Type="http://schemas.openxmlformats.org/officeDocument/2006/relationships/hyperlink" Target="https://namu.wiki/w/%EA%B3%A0%EC%82%AC%EC%84%B1%EC%96%B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namu.wiki/w/%EB%B3%91%EB%A6%BC%ED%94%BD" TargetMode="External"/><Relationship Id="rId7" Type="http://schemas.openxmlformats.org/officeDocument/2006/relationships/hyperlink" Target="https://namu.wiki/w/%EB%A7%B9%EC%83%81%EA%B5%B0" TargetMode="External"/><Relationship Id="rId2" Type="http://schemas.openxmlformats.org/officeDocument/2006/relationships/hyperlink" Target="https://namu.wiki/w/%EC%98%81%20%EC%A2%8B%EC%A7%80%20%EC%95%8A%EC%9D%80" TargetMode="External"/><Relationship Id="rId1" Type="http://schemas.openxmlformats.org/officeDocument/2006/relationships/slideLayout" Target="../slideLayouts/slideLayout2.xml"/><Relationship Id="rId6" Type="http://schemas.openxmlformats.org/officeDocument/2006/relationships/hyperlink" Target="https://namu.wiki/w/%EC%A0%84%EA%B5%AD%EC%82%AC%EA%B5%B0%EC%9E%90" TargetMode="External"/><Relationship Id="rId5" Type="http://schemas.openxmlformats.org/officeDocument/2006/relationships/hyperlink" Target="https://namu.wiki/w/%EC%82%AC%EA%B8%B0(%EC%97%AD%EC%82%AC%EC%B1%85)" TargetMode="External"/><Relationship Id="rId4" Type="http://schemas.openxmlformats.org/officeDocument/2006/relationships/hyperlink" Target="https://namu.wiki/edit/%EB%AA%85%EB%B6%88%ED%97%88%EC%A0%84?section=2"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namu.wiki/w/%EC%8A%B9%EB%A0%A4" TargetMode="External"/><Relationship Id="rId3" Type="http://schemas.openxmlformats.org/officeDocument/2006/relationships/hyperlink" Target="https://namu.wiki/w/%ED%9A%8C%EB%82%A8%EC%9E%90" TargetMode="External"/><Relationship Id="rId7" Type="http://schemas.openxmlformats.org/officeDocument/2006/relationships/hyperlink" Target="https://namu.wiki/w/%EC%9B%90" TargetMode="External"/><Relationship Id="rId2" Type="http://schemas.openxmlformats.org/officeDocument/2006/relationships/hyperlink" Target="https://namu.wiki/w/%EC%A4%91%EA%B5%AD" TargetMode="External"/><Relationship Id="rId1" Type="http://schemas.openxmlformats.org/officeDocument/2006/relationships/slideLayout" Target="../slideLayouts/slideLayout2.xml"/><Relationship Id="rId6" Type="http://schemas.openxmlformats.org/officeDocument/2006/relationships/hyperlink" Target="https://namu.wiki/w/%EB%A7%90" TargetMode="External"/><Relationship Id="rId5" Type="http://schemas.openxmlformats.org/officeDocument/2006/relationships/hyperlink" Target="https://namu.wiki/w/%EC%A7%81%EC%97%AD" TargetMode="External"/><Relationship Id="rId4" Type="http://schemas.openxmlformats.org/officeDocument/2006/relationships/hyperlink" Target="https://namu.wiki/w/%EA%B3%A0%EC%82%AC%EC%84%B1%EC%96%B4" TargetMode="External"/><Relationship Id="rId9" Type="http://schemas.openxmlformats.org/officeDocument/2006/relationships/hyperlink" Target="https://namu.wiki/w/%EC%9D%B4%EA%B2%83%20%EB%98%90%ED%95%9C%20%EC%A7%80%EB%82%98%EA%B0%80%EB%A6%AC%EB%9D%BC"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namu.wiki/w/%ED%95%AD%EB%B0%B1" TargetMode="External"/><Relationship Id="rId3" Type="http://schemas.openxmlformats.org/officeDocument/2006/relationships/hyperlink" Target="https://namu.wiki/w/%ED%95%AD%EC%9A%B0" TargetMode="External"/><Relationship Id="rId7" Type="http://schemas.openxmlformats.org/officeDocument/2006/relationships/hyperlink" Target="https://namu.wiki/w/%EC%82%AC%EB%A9%B4%EC%B4%88%EA%B0%80" TargetMode="External"/><Relationship Id="rId2" Type="http://schemas.openxmlformats.org/officeDocument/2006/relationships/hyperlink" Target="https://namu.wiki/w/%EC%82%AC%EA%B8%B0" TargetMode="External"/><Relationship Id="rId1" Type="http://schemas.openxmlformats.org/officeDocument/2006/relationships/slideLayout" Target="../slideLayouts/slideLayout2.xml"/><Relationship Id="rId6" Type="http://schemas.openxmlformats.org/officeDocument/2006/relationships/hyperlink" Target="https://namu.wiki/w/%EC%B4%88" TargetMode="External"/><Relationship Id="rId11" Type="http://schemas.openxmlformats.org/officeDocument/2006/relationships/image" Target="../media/image3.png"/><Relationship Id="rId5" Type="http://schemas.openxmlformats.org/officeDocument/2006/relationships/hyperlink" Target="https://namu.wiki/w/%ED%95%9C" TargetMode="External"/><Relationship Id="rId10" Type="http://schemas.openxmlformats.org/officeDocument/2006/relationships/hyperlink" Target="https://namu.wiki/w/%EA%B3%84%ED%8F%AC" TargetMode="External"/><Relationship Id="rId4" Type="http://schemas.openxmlformats.org/officeDocument/2006/relationships/hyperlink" Target="https://namu.wiki/w/%ED%95%B4%ED%95%98%20%EC%A0%84%ED%88%AC" TargetMode="External"/><Relationship Id="rId9" Type="http://schemas.openxmlformats.org/officeDocument/2006/relationships/hyperlink" Target="https://namu.wiki/w/%EC%A2%85%EB%A6%AC%EB%A7%9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namu.wiki/w/%EA%B3%B5%EC%9E%90" TargetMode="External"/><Relationship Id="rId2" Type="http://schemas.openxmlformats.org/officeDocument/2006/relationships/hyperlink" Target="https://namu.wiki/w/%ED%95%9C%EC%9E%90" TargetMode="External"/><Relationship Id="rId1" Type="http://schemas.openxmlformats.org/officeDocument/2006/relationships/slideLayout" Target="../slideLayouts/slideLayout2.xml"/><Relationship Id="rId6" Type="http://schemas.openxmlformats.org/officeDocument/2006/relationships/hyperlink" Target="https://namu.wiki/w/%EA%B3%A0%EC%82%AC%EC%84%B1%EC%96%B4" TargetMode="External"/><Relationship Id="rId5" Type="http://schemas.openxmlformats.org/officeDocument/2006/relationships/hyperlink" Target="https://namu.wiki/w/%ED%8C%8C%EC%8B%9C%EC%A6%98" TargetMode="External"/><Relationship Id="rId4" Type="http://schemas.openxmlformats.org/officeDocument/2006/relationships/hyperlink" Target="https://namu.wiki/w/%EC%9C%A0%EA%B5%90"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namu.wiki/w/%EC%9E%A5%EC%9D%B8" TargetMode="External"/><Relationship Id="rId13" Type="http://schemas.openxmlformats.org/officeDocument/2006/relationships/hyperlink" Target="https://namu.wiki/w/%EC%82%BC%EB%B0%A9%EC%88%9C%EC%9A%B1" TargetMode="External"/><Relationship Id="rId3" Type="http://schemas.openxmlformats.org/officeDocument/2006/relationships/hyperlink" Target="https://namu.wiki/w/%EC%82%BC%EA%B3%A0%EC%B4%88%EB%A0%A4" TargetMode="External"/><Relationship Id="rId7" Type="http://schemas.openxmlformats.org/officeDocument/2006/relationships/hyperlink" Target="https://namu.wiki/w/%EC%A0%9C%EA%B0%88%EB%9F%89" TargetMode="External"/><Relationship Id="rId12" Type="http://schemas.openxmlformats.org/officeDocument/2006/relationships/hyperlink" Target="https://namu.wiki/w/%EC%88%9C%EC%9A%B1" TargetMode="External"/><Relationship Id="rId2" Type="http://schemas.openxmlformats.org/officeDocument/2006/relationships/hyperlink" Target="https://namu.wiki/w/%EC%82%BC%EA%B5%AD%EC%A7%80" TargetMode="External"/><Relationship Id="rId1" Type="http://schemas.openxmlformats.org/officeDocument/2006/relationships/slideLayout" Target="../slideLayouts/slideLayout2.xml"/><Relationship Id="rId6" Type="http://schemas.openxmlformats.org/officeDocument/2006/relationships/hyperlink" Target="https://namu.wiki/w/%EC%9C%A0%EB%B9%84" TargetMode="External"/><Relationship Id="rId11" Type="http://schemas.openxmlformats.org/officeDocument/2006/relationships/hyperlink" Target="https://namu.wiki/w/%EC%A1%B0%EC%A1%B0" TargetMode="External"/><Relationship Id="rId5" Type="http://schemas.openxmlformats.org/officeDocument/2006/relationships/hyperlink" Target="https://namu.wiki/w/%EC%84%9C%EC%84%9C" TargetMode="External"/><Relationship Id="rId10" Type="http://schemas.openxmlformats.org/officeDocument/2006/relationships/hyperlink" Target="https://namu.wiki/w/%EC%A0%9C%EA%B0%88%EA%B7%A0" TargetMode="External"/><Relationship Id="rId4" Type="http://schemas.openxmlformats.org/officeDocument/2006/relationships/hyperlink" Target="https://namu.wiki/w/%EC%82%BC%EA%B5%AD%EC%A7%80%EC%97%B0%EC%9D%98" TargetMode="External"/><Relationship Id="rId9" Type="http://schemas.openxmlformats.org/officeDocument/2006/relationships/hyperlink" Target="https://namu.wiki/w/%ED%99%A9%EC%8A%B9%EC%96%B8"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namu.wiki/w/%EA%B3%BD%EA%B1%B0%EB%B3%91" TargetMode="External"/><Relationship Id="rId13" Type="http://schemas.openxmlformats.org/officeDocument/2006/relationships/hyperlink" Target="https://namu.wiki/w/%EB%B0%98%EC%9E%90%EC%9D%B4%20%EC%96%B4%ED%83%9D" TargetMode="External"/><Relationship Id="rId3" Type="http://schemas.openxmlformats.org/officeDocument/2006/relationships/hyperlink" Target="https://namu.wiki/w/%ED%95%9C%EB%82%98%EB%9D%BC" TargetMode="External"/><Relationship Id="rId7" Type="http://schemas.openxmlformats.org/officeDocument/2006/relationships/hyperlink" Target="https://namu.wiki/w/%EC%9E%A5%EA%B5%B0" TargetMode="External"/><Relationship Id="rId12" Type="http://schemas.openxmlformats.org/officeDocument/2006/relationships/hyperlink" Target="https://namu.wiki/w/%EC%B9%B4%EB%AF%B8%EC%B9%B4%EC%A0%9C" TargetMode="External"/><Relationship Id="rId2" Type="http://schemas.openxmlformats.org/officeDocument/2006/relationships/hyperlink" Target="https://namu.wiki/w/%EC%A4%91%EA%B5%AD" TargetMode="External"/><Relationship Id="rId1" Type="http://schemas.openxmlformats.org/officeDocument/2006/relationships/slideLayout" Target="../slideLayouts/slideLayout2.xml"/><Relationship Id="rId6" Type="http://schemas.openxmlformats.org/officeDocument/2006/relationships/hyperlink" Target="https://namu.wiki/w/%EA%B3%A0%EC%82%AC%EC%84%B1%EC%96%B4" TargetMode="External"/><Relationship Id="rId11" Type="http://schemas.openxmlformats.org/officeDocument/2006/relationships/hyperlink" Target="https://namu.wiki/w/%ED%83%9C%EC%9E%90" TargetMode="External"/><Relationship Id="rId5" Type="http://schemas.openxmlformats.org/officeDocument/2006/relationships/hyperlink" Target="https://namu.wiki/w/%EC%97%AD%EC%82%AC" TargetMode="External"/><Relationship Id="rId10" Type="http://schemas.openxmlformats.org/officeDocument/2006/relationships/hyperlink" Target="https://namu.wiki/w/%ED%95%AD%EB%B3%B5" TargetMode="External"/><Relationship Id="rId4" Type="http://schemas.openxmlformats.org/officeDocument/2006/relationships/hyperlink" Target="https://namu.wiki/w/%ED%9B%84%ED%95%9C" TargetMode="External"/><Relationship Id="rId9" Type="http://schemas.openxmlformats.org/officeDocument/2006/relationships/hyperlink" Target="https://namu.wiki/w/%ED%9D%89%EB%85%B8" TargetMode="External"/><Relationship Id="rId14" Type="http://schemas.openxmlformats.org/officeDocument/2006/relationships/hyperlink" Target="https://namu.wiki/w/%EB%B3%91%EC%82%AC"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namu.wiki/w/%EC%9D%B4" TargetMode="External"/><Relationship Id="rId2" Type="http://schemas.openxmlformats.org/officeDocument/2006/relationships/hyperlink" Target="https://namu.wiki/w/%EC%9E%85%EC%88%A0" TargetMode="External"/><Relationship Id="rId1" Type="http://schemas.openxmlformats.org/officeDocument/2006/relationships/slideLayout" Target="../slideLayouts/slideLayout2.xml"/><Relationship Id="rId4" Type="http://schemas.openxmlformats.org/officeDocument/2006/relationships/hyperlink" Target="https://namu.wiki/w/%EC%88%9C%EB%A7%9D%EC%B9%98%ED%95%9C"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namu.wiki/w/%EA%B4%84%EB%AA%A9%EC%83%81%EB%8C%80" TargetMode="External"/><Relationship Id="rId2" Type="http://schemas.openxmlformats.org/officeDocument/2006/relationships/hyperlink" Target="https://namu.wiki/w/%EB%8B%B9%EB%82%98%EB%9D%B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namu.wiki/w/%EC%96%B4%EB%B6%80" TargetMode="External"/><Relationship Id="rId2" Type="http://schemas.openxmlformats.org/officeDocument/2006/relationships/hyperlink" Target="https://namu.wiki/w/%EC%96%B4%EB%B6%80%EC%A7%80%EB%A6%AC"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hyperlink" Target="https://namu.wiki/w/%EA%B3%B5%EB%A9%B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namu.wiki/w/%EB%A7%B9%EC%9E%90" TargetMode="External"/><Relationship Id="rId2" Type="http://schemas.openxmlformats.org/officeDocument/2006/relationships/hyperlink" Target="https://namu.wiki/w/%EC%82%AC%EC%9E%90%EC%84%B1%EC%96%B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namu.wiki/w/%ED%9B%84%ED%95%9C" TargetMode="External"/><Relationship Id="rId2" Type="http://schemas.openxmlformats.org/officeDocument/2006/relationships/hyperlink" Target="https://namu.wiki/w/%EC%98%A4%EB%A6%AC" TargetMode="External"/><Relationship Id="rId1" Type="http://schemas.openxmlformats.org/officeDocument/2006/relationships/slideLayout" Target="../slideLayouts/slideLayout2.xml"/><Relationship Id="rId4" Type="http://schemas.openxmlformats.org/officeDocument/2006/relationships/hyperlink" Target="https://namu.wiki/w/%EC%88%9C%EC%A0%9C"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namu.wiki/w/%EC%B0%90%EC%8C%80" TargetMode="External"/><Relationship Id="rId3" Type="http://schemas.openxmlformats.org/officeDocument/2006/relationships/hyperlink" Target="https://namu.wiki/w/%EB%B3%B5%EC%88%98%EA%B7%80" TargetMode="External"/><Relationship Id="rId7" Type="http://schemas.openxmlformats.org/officeDocument/2006/relationships/hyperlink" Target="https://namu.wiki/w/%EB%B6%80%EC%B0%A8" TargetMode="External"/><Relationship Id="rId2" Type="http://schemas.openxmlformats.org/officeDocument/2006/relationships/hyperlink" Target="https://namu.wiki/w/%EB%B3%B5%EC%88%98" TargetMode="External"/><Relationship Id="rId1" Type="http://schemas.openxmlformats.org/officeDocument/2006/relationships/slideLayout" Target="../slideLayouts/slideLayout2.xml"/><Relationship Id="rId6" Type="http://schemas.openxmlformats.org/officeDocument/2006/relationships/hyperlink" Target="https://namu.wiki/w/%EA%B5%AC%EC%B2%9C" TargetMode="External"/><Relationship Id="rId5" Type="http://schemas.openxmlformats.org/officeDocument/2006/relationships/hyperlink" Target="https://namu.wiki/w/%EC%98%A4%EC%9B%94" TargetMode="External"/><Relationship Id="rId4" Type="http://schemas.openxmlformats.org/officeDocument/2006/relationships/hyperlink" Target="https://namu.wiki/w/%EC%B6%98%EC%B6%94%EC%A0%84%EA%B5%AD%EC%8B%9C%EB%8C%80"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namu.wiki/w/%EB%B1%80" TargetMode="External"/><Relationship Id="rId2" Type="http://schemas.openxmlformats.org/officeDocument/2006/relationships/hyperlink" Target="https://namu.wiki/w/%EC%9A%A9" TargetMode="External"/><Relationship Id="rId1" Type="http://schemas.openxmlformats.org/officeDocument/2006/relationships/slideLayout" Target="../slideLayouts/slideLayout2.xml"/><Relationship Id="rId5" Type="http://schemas.openxmlformats.org/officeDocument/2006/relationships/hyperlink" Target="https://namu.wiki/w/%EC%8B%9C%EC%9E%91%EC%9D%80%20%EB%AF%B8%EC%95%BD%ED%95%98%EC%98%80%EC%9C%BC%EB%82%98%20%EB%81%9D%EC%9D%80%20%EC%B0%BD%EB%8C%80%ED%95%98%EB%A6%AC%EB%9D%BC" TargetMode="External"/><Relationship Id="rId4" Type="http://schemas.openxmlformats.org/officeDocument/2006/relationships/hyperlink" Target="https://namu.wiki/w/%EC%A4%91%EA%B5%AD"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namu.wiki/w/%EA%B7%BC%EB%AC%B5%EC%9E%90%ED%9D%91" TargetMode="External"/><Relationship Id="rId2" Type="http://schemas.openxmlformats.org/officeDocument/2006/relationships/hyperlink" Target="https://namu.wiki/w/%EB%8F%99%EB%B3%91%EC%83%81%EB%A0%A8" TargetMode="External"/><Relationship Id="rId1" Type="http://schemas.openxmlformats.org/officeDocument/2006/relationships/slideLayout" Target="../slideLayouts/slideLayout2.xml"/><Relationship Id="rId5" Type="http://schemas.openxmlformats.org/officeDocument/2006/relationships/hyperlink" Target="https://namu.wiki/w/%EC%B4%88%EB%A1%9D%EB%8F%99%EC%83%89" TargetMode="External"/><Relationship Id="rId4" Type="http://schemas.openxmlformats.org/officeDocument/2006/relationships/hyperlink" Target="https://namu.wiki/w/%EB%AC%BC%EC%9D%B4%EC%9C%A0%EC%B7%A8"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namu.wiki/w/%EA%B2%B0%EC%9E%90%ED%95%B4%EC%A7%80" TargetMode="External"/><Relationship Id="rId2" Type="http://schemas.openxmlformats.org/officeDocument/2006/relationships/hyperlink" Target="https://namu.wiki/w/%EB%B6%88%EA%B5%90" TargetMode="External"/><Relationship Id="rId1" Type="http://schemas.openxmlformats.org/officeDocument/2006/relationships/slideLayout" Target="../slideLayouts/slideLayout2.xml"/><Relationship Id="rId5" Type="http://schemas.openxmlformats.org/officeDocument/2006/relationships/hyperlink" Target="https://namu.wiki/w/%EC%86%8D%EB%8B%B4" TargetMode="External"/><Relationship Id="rId4" Type="http://schemas.openxmlformats.org/officeDocument/2006/relationships/hyperlink" Target="https://namu.wiki/w/%EC%9E%90%EC%97%85%EC%9E%90%EB%93%9D"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namu.wiki/w/%EC%9D%BC%EA%B1%B0%EC%96%91%EB%93%9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amu.wiki/w/%EA%B3%B5%EC%9E%90" TargetMode="External"/><Relationship Id="rId2" Type="http://schemas.openxmlformats.org/officeDocument/2006/relationships/hyperlink" Target="https://namu.wiki/w/%EB%85%BC%EC%96%B4" TargetMode="External"/><Relationship Id="rId1" Type="http://schemas.openxmlformats.org/officeDocument/2006/relationships/slideLayout" Target="../slideLayouts/slideLayout2.xml"/><Relationship Id="rId6" Type="http://schemas.openxmlformats.org/officeDocument/2006/relationships/hyperlink" Target="https://namu.wiki/w/%EB%8B%A4%EB%8B%A4%EC%9D%B5%EC%84%A0" TargetMode="External"/><Relationship Id="rId5" Type="http://schemas.openxmlformats.org/officeDocument/2006/relationships/hyperlink" Target="https://namu.wiki/w/%EA%B3%BC%EC%9C%A0%EB%B6%88%EA%B8%89" TargetMode="External"/><Relationship Id="rId4" Type="http://schemas.openxmlformats.org/officeDocument/2006/relationships/hyperlink" Target="https://namu.wiki/w/%EC%9E%90%EA%B3%B5"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namu.wiki/w/%EC%9E%90%EC%8A%B9%EC%9E%90%EB%B0%9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amu.wiki/w/%EC%9D%B8%EA%B3%BC%EC%9D%91%EB%B3%B4"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namu.wiki/w/%EC%B6%98%EC%B6%94%EC%A0%84%EA%B5%AD%EC%8B%9C%EB%8C%80" TargetMode="External"/><Relationship Id="rId3" Type="http://schemas.openxmlformats.org/officeDocument/2006/relationships/hyperlink" Target="https://namu.wiki/w/%EC%95%84%EC%B9%A8" TargetMode="External"/><Relationship Id="rId7" Type="http://schemas.openxmlformats.org/officeDocument/2006/relationships/hyperlink" Target="https://namu.wiki/w/%EC%A1%B0%EC%82%BC%EB%AA%A8%EC%82%AC" TargetMode="External"/><Relationship Id="rId2" Type="http://schemas.openxmlformats.org/officeDocument/2006/relationships/hyperlink" Target="https://namu.wiki/w/%EA%B3%A0%EC%82%AC%EC%84%B1%EC%96%B4" TargetMode="External"/><Relationship Id="rId1" Type="http://schemas.openxmlformats.org/officeDocument/2006/relationships/slideLayout" Target="../slideLayouts/slideLayout2.xml"/><Relationship Id="rId6" Type="http://schemas.openxmlformats.org/officeDocument/2006/relationships/hyperlink" Target="https://namu.wiki/w/%EC%9E%A5%EC%9E%90" TargetMode="External"/><Relationship Id="rId5" Type="http://schemas.openxmlformats.org/officeDocument/2006/relationships/hyperlink" Target="https://namu.wiki/w/%EC%97%B4%EC%9E%90" TargetMode="External"/><Relationship Id="rId10" Type="http://schemas.openxmlformats.org/officeDocument/2006/relationships/hyperlink" Target="https://namu.wiki/w/%EC%9B%90%EC%88%AD%EC%9D%B4" TargetMode="External"/><Relationship Id="rId4" Type="http://schemas.openxmlformats.org/officeDocument/2006/relationships/hyperlink" Target="https://namu.wiki/w/%EC%A0%80%EB%85%81" TargetMode="External"/><Relationship Id="rId9" Type="http://schemas.openxmlformats.org/officeDocument/2006/relationships/hyperlink" Target="https://namu.wiki/w/%EC%B7%A8%EB%AF%B8"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namu.wiki/w/%EC%88%9C%EC%98%A4%EC%A7%80"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namu.wiki/w/%EC%86%90%EC%9E%90%EB%B3%91%EB%B2%95"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namu.wiki/w/%EC%86%8C%EA%BF%89%EC%B9%9C%EA%B5%AC" TargetMode="External"/><Relationship Id="rId2" Type="http://schemas.openxmlformats.org/officeDocument/2006/relationships/hyperlink" Target="https://namu.wiki/w/%EA%B3%A0%EC%82%AC%EC%84%B1%EC%96%B4" TargetMode="External"/><Relationship Id="rId1" Type="http://schemas.openxmlformats.org/officeDocument/2006/relationships/slideLayout" Target="../slideLayouts/slideLayout2.xml"/><Relationship Id="rId5" Type="http://schemas.openxmlformats.org/officeDocument/2006/relationships/hyperlink" Target="https://namu.wiki/w/%ED%99%98%EC%98%A8" TargetMode="External"/><Relationship Id="rId4" Type="http://schemas.openxmlformats.org/officeDocument/2006/relationships/hyperlink" Target="https://namu.wiki/w/%EC%98%A4%ED%98%B8%EC%8B%AD%EC%9C%A1%EA%B5%AD%EC%8B%9C%EB%8C%80"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namu.wiki/w/%EA%B3%A0%EC%82%AC%EC%84%B1%EC%96%B4" TargetMode="External"/><Relationship Id="rId7" Type="http://schemas.openxmlformats.org/officeDocument/2006/relationships/hyperlink" Target="https://namu.wiki/w/%EB%A7%90" TargetMode="External"/><Relationship Id="rId2" Type="http://schemas.openxmlformats.org/officeDocument/2006/relationships/hyperlink" Target="https://namu.wiki/w/%EC%82%AC%EA%B8%B0(%EC%97%AD%EC%82%AC%EC%B1%85)" TargetMode="External"/><Relationship Id="rId1" Type="http://schemas.openxmlformats.org/officeDocument/2006/relationships/slideLayout" Target="../slideLayouts/slideLayout2.xml"/><Relationship Id="rId6" Type="http://schemas.openxmlformats.org/officeDocument/2006/relationships/hyperlink" Target="https://namu.wiki/w/%ED%99%A9%EC%A0%9C" TargetMode="External"/><Relationship Id="rId5" Type="http://schemas.openxmlformats.org/officeDocument/2006/relationships/hyperlink" Target="https://namu.wiki/w/%EC%A7%84%EC%8B%9C%ED%99%A9" TargetMode="External"/><Relationship Id="rId4" Type="http://schemas.openxmlformats.org/officeDocument/2006/relationships/hyperlink" Target="https://namu.wiki/edit/%EC%A7%80%EB%A1%9D%EC%9C%84%EB%A7%88?section=2"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namu.wiki/w/%EC%86%90%EC%9E%90%EB%B3%91%EB%B2%95" TargetMode="External"/><Relationship Id="rId2" Type="http://schemas.openxmlformats.org/officeDocument/2006/relationships/hyperlink" Target="https://namu.wiki/w/%EC%86%90%EB%AC%B4" TargetMode="External"/><Relationship Id="rId1" Type="http://schemas.openxmlformats.org/officeDocument/2006/relationships/slideLayout" Target="../slideLayouts/slideLayout2.xml"/><Relationship Id="rId6" Type="http://schemas.openxmlformats.org/officeDocument/2006/relationships/hyperlink" Target="https://namu.wiki/w/%EB%82%9C%EC%A4%91%EC%9D%BC%EA%B8%B0" TargetMode="External"/><Relationship Id="rId5" Type="http://schemas.openxmlformats.org/officeDocument/2006/relationships/hyperlink" Target="https://namu.wiki/w/%EC%9D%B4%EC%88%9C%EC%8B%A0" TargetMode="External"/><Relationship Id="rId4" Type="http://schemas.openxmlformats.org/officeDocument/2006/relationships/hyperlink" Target="https://namu.wiki/w/%EC%B6%A9%EB%AC%B4%EA%B3%B5"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namu.wiki/w/%EB%88%88%EB%8F%99%EC%9E%90" TargetMode="External"/><Relationship Id="rId7" Type="http://schemas.openxmlformats.org/officeDocument/2006/relationships/hyperlink" Target="https://namu.wiki/w/%EB%B6%80%EC%B1%84" TargetMode="External"/><Relationship Id="rId2" Type="http://schemas.openxmlformats.org/officeDocument/2006/relationships/hyperlink" Target="https://namu.wiki/w/%EC%9A%A9" TargetMode="External"/><Relationship Id="rId1" Type="http://schemas.openxmlformats.org/officeDocument/2006/relationships/slideLayout" Target="../slideLayouts/slideLayout2.xml"/><Relationship Id="rId6" Type="http://schemas.openxmlformats.org/officeDocument/2006/relationships/hyperlink" Target="https://namu.wiki/w/%EB%82%9C%EC%A7%95" TargetMode="External"/><Relationship Id="rId5" Type="http://schemas.openxmlformats.org/officeDocument/2006/relationships/hyperlink" Target="https://namu.wiki/w/%EC%96%91" TargetMode="External"/><Relationship Id="rId4" Type="http://schemas.openxmlformats.org/officeDocument/2006/relationships/hyperlink" Target="https://namu.wiki/w/%EC%83%9D%EB%AC%BC"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namu.wiki/w/%ED%95%9C%EC%96%91" TargetMode="External"/><Relationship Id="rId3" Type="http://schemas.openxmlformats.org/officeDocument/2006/relationships/hyperlink" Target="https://namu.wiki/w/%ED%83%9C%EC%A2%85(%EC%A1%B0%EC%84%A0)" TargetMode="External"/><Relationship Id="rId7" Type="http://schemas.openxmlformats.org/officeDocument/2006/relationships/hyperlink" Target="https://namu.wiki/w/%ED%95%A8%ED%9D%A5%EC%B0%A8%EC%82%AC" TargetMode="External"/><Relationship Id="rId2" Type="http://schemas.openxmlformats.org/officeDocument/2006/relationships/hyperlink" Target="https://namu.wiki/w/%EC%A1%B0%EC%84%A0" TargetMode="External"/><Relationship Id="rId1" Type="http://schemas.openxmlformats.org/officeDocument/2006/relationships/slideLayout" Target="../slideLayouts/slideLayout2.xml"/><Relationship Id="rId6" Type="http://schemas.openxmlformats.org/officeDocument/2006/relationships/hyperlink" Target="https://namu.wiki/w/%EB%AA%85%EB%82%98%EB%9D%BC" TargetMode="External"/><Relationship Id="rId5" Type="http://schemas.openxmlformats.org/officeDocument/2006/relationships/hyperlink" Target="https://namu.wiki/w/%EC%98%A5%EC%83%88" TargetMode="External"/><Relationship Id="rId4" Type="http://schemas.openxmlformats.org/officeDocument/2006/relationships/hyperlink" Target="https://namu.wiki/w/%EC%9D%B4%EC%84%B1%EA%B3%84"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namu.wiki/w/%EC%98%A4%EB%82%98%EB%9D%BC" TargetMode="External"/><Relationship Id="rId13" Type="http://schemas.openxmlformats.org/officeDocument/2006/relationships/hyperlink" Target="https://namu.wiki/w/%EC%A0%81%EB%B2%BD%EB%8C%80%EC%A0%84" TargetMode="External"/><Relationship Id="rId18" Type="http://schemas.openxmlformats.org/officeDocument/2006/relationships/hyperlink" Target="https://namu.wiki/w/%EC%B1%84%EC%A4%91" TargetMode="External"/><Relationship Id="rId3" Type="http://schemas.openxmlformats.org/officeDocument/2006/relationships/hyperlink" Target="https://namu.wiki/edit/%EA%B3%A0%EC%9C%A1%EC%A7%80%EC%B1%85?section=1" TargetMode="External"/><Relationship Id="rId7" Type="http://schemas.openxmlformats.org/officeDocument/2006/relationships/hyperlink" Target="https://namu.wiki/w/%ED%9B%84%ED%95%9C" TargetMode="External"/><Relationship Id="rId12" Type="http://schemas.openxmlformats.org/officeDocument/2006/relationships/hyperlink" Target="https://namu.wiki/w/%EC%A1%B0%EC%A1%B0" TargetMode="External"/><Relationship Id="rId17" Type="http://schemas.openxmlformats.org/officeDocument/2006/relationships/hyperlink" Target="https://namu.wiki/w/%EC%B1%84%ED%99%94" TargetMode="External"/><Relationship Id="rId2" Type="http://schemas.openxmlformats.org/officeDocument/2006/relationships/hyperlink" Target="https://namu.wiki/w/%EA%B3%A0%EC%9C%A1%EC%A7%80%EC%B1%85" TargetMode="External"/><Relationship Id="rId16" Type="http://schemas.openxmlformats.org/officeDocument/2006/relationships/hyperlink" Target="https://namu.wiki/w/%EA%B3%A4%EC%9E%A5" TargetMode="External"/><Relationship Id="rId20" Type="http://schemas.openxmlformats.org/officeDocument/2006/relationships/hyperlink" Target="https://namu.wiki/w/%EC%A7%80%EB%A6%AC%EB%A9%B8%EB%A0%AC" TargetMode="External"/><Relationship Id="rId1" Type="http://schemas.openxmlformats.org/officeDocument/2006/relationships/slideLayout" Target="../slideLayouts/slideLayout2.xml"/><Relationship Id="rId6" Type="http://schemas.openxmlformats.org/officeDocument/2006/relationships/hyperlink" Target="https://namu.wiki/w/%EC%82%BC%EA%B5%AD%EC%A7%80%EC%97%B0%EC%9D%98" TargetMode="External"/><Relationship Id="rId11" Type="http://schemas.openxmlformats.org/officeDocument/2006/relationships/hyperlink" Target="https://namu.wiki/w/%EC%9C%A0%EB%B9%84" TargetMode="External"/><Relationship Id="rId5" Type="http://schemas.openxmlformats.org/officeDocument/2006/relationships/hyperlink" Target="https://namu.wiki/edit/%EA%B3%A0%EC%9C%A1%EC%A7%80%EC%B1%85?section=2" TargetMode="External"/><Relationship Id="rId15" Type="http://schemas.openxmlformats.org/officeDocument/2006/relationships/hyperlink" Target="https://namu.wiki/w/%ED%99%A9%EA%B0%9C" TargetMode="External"/><Relationship Id="rId10" Type="http://schemas.openxmlformats.org/officeDocument/2006/relationships/hyperlink" Target="https://namu.wiki/w/%ED%98%95%EC%A3%BC" TargetMode="External"/><Relationship Id="rId19" Type="http://schemas.openxmlformats.org/officeDocument/2006/relationships/hyperlink" Target="https://namu.wiki/w/%EB%AA%A8%EA%B0%9C" TargetMode="External"/><Relationship Id="rId4" Type="http://schemas.openxmlformats.org/officeDocument/2006/relationships/hyperlink" Target="https://namu.wiki/w/%EC%82%BC%EC%8B%AD%EC%9C%A1%EA%B3%84" TargetMode="External"/><Relationship Id="rId9" Type="http://schemas.openxmlformats.org/officeDocument/2006/relationships/hyperlink" Target="https://namu.wiki/w/%EC%86%90%EA%B6%8C" TargetMode="External"/><Relationship Id="rId14" Type="http://schemas.openxmlformats.org/officeDocument/2006/relationships/hyperlink" Target="https://namu.wiki/w/%EC%A3%BC%EC%9C%A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namu.wiki/w/%ED%8F%AC%EC%88%99%EC%95%84" TargetMode="External"/><Relationship Id="rId2" Type="http://schemas.openxmlformats.org/officeDocument/2006/relationships/hyperlink" Target="https://namu.wiki/w/%EA%B4%80%EC%A4%91" TargetMode="External"/><Relationship Id="rId1" Type="http://schemas.openxmlformats.org/officeDocument/2006/relationships/slideLayout" Target="../slideLayouts/slideLayout2.xml"/><Relationship Id="rId4" Type="http://schemas.openxmlformats.org/officeDocument/2006/relationships/hyperlink" Target="https://namu.wiki/w/%EA%B4%80%ED%8F%AC%EC%A7%80%EA%B5%9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namu.wiki/w/%EA%B4%80%ED%8F%AC%EC%A7%80%EA%B5%90" TargetMode="External"/><Relationship Id="rId2" Type="http://schemas.openxmlformats.org/officeDocument/2006/relationships/hyperlink" Target="https://namu.wiki/w/%ED%98%B8%EA%B5%A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namu.wiki/w/%EA%B3%B5%EC%9E%9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namu.wiki/w/%EC%9C%A0%EB%9F%89%EC%A3%BC" TargetMode="External"/><Relationship Id="rId3" Type="http://schemas.openxmlformats.org/officeDocument/2006/relationships/hyperlink" Target="https://namu.wiki/w/%EC%A0%84%EA%B5%AD%EC%8B%9C%EB%8C%80" TargetMode="External"/><Relationship Id="rId7" Type="http://schemas.openxmlformats.org/officeDocument/2006/relationships/hyperlink" Target="https://namu.wiki/w/%EA%B5%AC%EC%82%AC%EC%9D%BC%EC%83%9D" TargetMode="External"/><Relationship Id="rId2" Type="http://schemas.openxmlformats.org/officeDocument/2006/relationships/hyperlink" Target="https://namu.wiki/w/%EC%A4%91%EA%B5%AD" TargetMode="External"/><Relationship Id="rId1" Type="http://schemas.openxmlformats.org/officeDocument/2006/relationships/slideLayout" Target="../slideLayouts/slideLayout2.xml"/><Relationship Id="rId6" Type="http://schemas.openxmlformats.org/officeDocument/2006/relationships/hyperlink" Target="https://namu.wiki/w/%EB%AC%B8%EC%84%A0" TargetMode="External"/><Relationship Id="rId5" Type="http://schemas.openxmlformats.org/officeDocument/2006/relationships/hyperlink" Target="https://namu.wiki/w/%EA%B5%B4%EC%9B%90" TargetMode="External"/><Relationship Id="rId4" Type="http://schemas.openxmlformats.org/officeDocument/2006/relationships/hyperlink" Target="https://namu.wiki/w/%EC%B4%88"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namu.wiki/w/%EC%BD%A9%EC%A5%90%ED%8C%A5%EC%A5%90" TargetMode="External"/><Relationship Id="rId2" Type="http://schemas.openxmlformats.org/officeDocument/2006/relationships/hyperlink" Target="https://namu.wiki/w/%EC%82%AC%EC%9E%90%EC%84%B1%EC%96%B4" TargetMode="External"/><Relationship Id="rId1" Type="http://schemas.openxmlformats.org/officeDocument/2006/relationships/slideLayout" Target="../slideLayouts/slideLayout2.xml"/><Relationship Id="rId4" Type="http://schemas.openxmlformats.org/officeDocument/2006/relationships/hyperlink" Target="https://namu.wiki/w/%ED%9D%A5%EB%B6%80%EC%A0%8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ko-KR" altLang="en-US" dirty="0" smtClean="0"/>
              <a:t>로드아일랜드 한글학교 </a:t>
            </a:r>
            <a:r>
              <a:rPr lang="en-US" altLang="ko-KR" dirty="0" smtClean="0"/>
              <a:t>2015-2016</a:t>
            </a:r>
          </a:p>
          <a:p>
            <a:r>
              <a:rPr lang="ko-KR" altLang="en-US" dirty="0" smtClean="0"/>
              <a:t>교사</a:t>
            </a:r>
            <a:r>
              <a:rPr lang="en-US" altLang="ko-KR" dirty="0" smtClean="0"/>
              <a:t>: </a:t>
            </a:r>
            <a:r>
              <a:rPr lang="ko-KR" altLang="en-US" dirty="0" smtClean="0"/>
              <a:t>정의명</a:t>
            </a:r>
            <a:endParaRPr lang="en-US" dirty="0"/>
          </a:p>
        </p:txBody>
      </p:sp>
      <p:sp>
        <p:nvSpPr>
          <p:cNvPr id="2" name="Title 1"/>
          <p:cNvSpPr>
            <a:spLocks noGrp="1"/>
          </p:cNvSpPr>
          <p:nvPr>
            <p:ph type="ctrTitle"/>
          </p:nvPr>
        </p:nvSpPr>
        <p:spPr/>
        <p:txBody>
          <a:bodyPr/>
          <a:lstStyle/>
          <a:p>
            <a:r>
              <a:rPr lang="ko-KR" altLang="en-US" dirty="0" smtClean="0"/>
              <a:t>고사성어 모음</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709160"/>
          </a:xfrm>
        </p:spPr>
        <p:txBody>
          <a:bodyPr>
            <a:noAutofit/>
          </a:bodyPr>
          <a:lstStyle/>
          <a:p>
            <a:r>
              <a:rPr lang="ko-KR" altLang="en-US" sz="1200" dirty="0" smtClean="0">
                <a:hlinkClick r:id="rId2" tooltip="전국시대"/>
              </a:rPr>
              <a:t>전국시대</a:t>
            </a:r>
            <a:r>
              <a:rPr lang="ko-KR" altLang="en-US" sz="1200" dirty="0" smtClean="0"/>
              <a:t>에 생긴 </a:t>
            </a:r>
            <a:r>
              <a:rPr lang="ko-KR" altLang="en-US" sz="1200" dirty="0" smtClean="0">
                <a:hlinkClick r:id="rId3" tooltip="고사성어"/>
              </a:rPr>
              <a:t>고사성어</a:t>
            </a:r>
            <a:r>
              <a:rPr lang="ko-KR" altLang="en-US" sz="1200" dirty="0" smtClean="0"/>
              <a:t>이자 </a:t>
            </a:r>
            <a:r>
              <a:rPr lang="ko-KR" altLang="en-US" sz="1200" dirty="0" smtClean="0">
                <a:hlinkClick r:id="rId4" tooltip="사자성어"/>
              </a:rPr>
              <a:t>사자성어</a:t>
            </a:r>
            <a:r>
              <a:rPr lang="en-US" altLang="ko-KR" sz="1200" dirty="0" smtClean="0"/>
              <a:t>. </a:t>
            </a:r>
            <a:r>
              <a:rPr lang="ko-KR" altLang="en-US" sz="1200" dirty="0" smtClean="0"/>
              <a:t>주머니 속의 송곳이라는 뜻으로</a:t>
            </a:r>
            <a:r>
              <a:rPr lang="en-US" altLang="ko-KR" sz="1200" dirty="0" smtClean="0"/>
              <a:t>, </a:t>
            </a:r>
            <a:r>
              <a:rPr lang="ko-KR" altLang="en-US" sz="1200" dirty="0" smtClean="0"/>
              <a:t>재능이 뛰어나거나 능력이 출중한 사람은 숨어 있어도 저절로 드러나 사람들에게 알려지는 것을 뜻하는 말이다</a:t>
            </a:r>
            <a:r>
              <a:rPr lang="en-US" altLang="ko-KR" sz="1200" dirty="0" smtClean="0"/>
              <a:t>. </a:t>
            </a:r>
            <a:r>
              <a:rPr lang="ko-KR" altLang="en-US" sz="1200" dirty="0" smtClean="0"/>
              <a:t/>
            </a:r>
            <a:br>
              <a:rPr lang="ko-KR" altLang="en-US" sz="1200" dirty="0" smtClean="0"/>
            </a:br>
            <a:r>
              <a:rPr lang="ko-KR" altLang="en-US" sz="1200" dirty="0" smtClean="0"/>
              <a:t/>
            </a:r>
            <a:br>
              <a:rPr lang="ko-KR" altLang="en-US" sz="1200" dirty="0" smtClean="0"/>
            </a:br>
            <a:r>
              <a:rPr lang="ko-KR" altLang="en-US" sz="1200" dirty="0" smtClean="0"/>
              <a:t>고사가 생긴 유래는 다음과 같다</a:t>
            </a:r>
            <a:r>
              <a:rPr lang="en-US" altLang="ko-KR" sz="1200" dirty="0" smtClean="0"/>
              <a:t>.</a:t>
            </a:r>
            <a:r>
              <a:rPr lang="ko-KR" altLang="en-US" sz="1200" dirty="0" smtClean="0"/>
              <a:t/>
            </a:r>
            <a:br>
              <a:rPr lang="ko-KR" altLang="en-US" sz="1200" dirty="0" smtClean="0"/>
            </a:br>
            <a:r>
              <a:rPr lang="ko-KR" altLang="en-US" sz="1200" dirty="0" smtClean="0"/>
              <a:t/>
            </a:r>
            <a:br>
              <a:rPr lang="ko-KR" altLang="en-US" sz="1200" dirty="0" smtClean="0"/>
            </a:br>
            <a:r>
              <a:rPr lang="ko-KR" altLang="en-US" sz="1200" dirty="0" smtClean="0">
                <a:hlinkClick r:id="rId5" tooltip="장평대전"/>
              </a:rPr>
              <a:t>장평대전</a:t>
            </a:r>
            <a:r>
              <a:rPr lang="ko-KR" altLang="en-US" sz="1200" dirty="0" smtClean="0"/>
              <a:t>이후 참패를 당한 조나라는 </a:t>
            </a:r>
            <a:r>
              <a:rPr lang="ko-KR" altLang="en-US" sz="1200" dirty="0" smtClean="0">
                <a:hlinkClick r:id="rId6" tooltip="염파"/>
              </a:rPr>
              <a:t>염파</a:t>
            </a:r>
            <a:r>
              <a:rPr lang="ko-KR" altLang="en-US" sz="1200" dirty="0" smtClean="0"/>
              <a:t>가 의용군을 조직하여 조나라의 수도 한단에서 버티고 있었지만 조석지간에 함락될 위기에 몰렸다</a:t>
            </a:r>
            <a:r>
              <a:rPr lang="en-US" altLang="ko-KR" sz="1200" dirty="0" smtClean="0"/>
              <a:t>. </a:t>
            </a:r>
            <a:r>
              <a:rPr lang="ko-KR" altLang="en-US" sz="1200" dirty="0" smtClean="0"/>
              <a:t>이에 </a:t>
            </a:r>
            <a:r>
              <a:rPr lang="ko-KR" altLang="en-US" sz="1200" dirty="0" smtClean="0">
                <a:hlinkClick r:id="rId7" tooltip="평원군"/>
              </a:rPr>
              <a:t>평원군</a:t>
            </a:r>
            <a:r>
              <a:rPr lang="ko-KR" altLang="en-US" sz="1200" dirty="0" smtClean="0"/>
              <a:t>은 자신의 밑에 있는 식객들을 모아 초나라로 가서 원군을 구하기로 결정하였다</a:t>
            </a:r>
            <a:r>
              <a:rPr lang="en-US" altLang="ko-KR" sz="1200" dirty="0" smtClean="0"/>
              <a:t>.</a:t>
            </a:r>
            <a:r>
              <a:rPr lang="ko-KR" altLang="en-US" sz="1200" dirty="0" smtClean="0"/>
              <a:t/>
            </a:r>
            <a:br>
              <a:rPr lang="ko-KR" altLang="en-US" sz="1200" dirty="0" smtClean="0"/>
            </a:br>
            <a:r>
              <a:rPr lang="ko-KR" altLang="en-US" sz="1200" dirty="0" smtClean="0"/>
              <a:t/>
            </a:r>
            <a:br>
              <a:rPr lang="ko-KR" altLang="en-US" sz="1200" dirty="0" smtClean="0"/>
            </a:br>
            <a:r>
              <a:rPr lang="ko-KR" altLang="en-US" sz="1200" dirty="0" smtClean="0"/>
              <a:t>원래 </a:t>
            </a:r>
            <a:r>
              <a:rPr lang="en-US" altLang="ko-KR" sz="1200" dirty="0" smtClean="0"/>
              <a:t>20</a:t>
            </a:r>
            <a:r>
              <a:rPr lang="ko-KR" altLang="en-US" sz="1200" dirty="0" smtClean="0"/>
              <a:t>명의 문무 양면으로 뛰어난 인재들을 모으려 하였으나 문이 뛰어나면 무가 부족하고 무가 뛰어나면 그 반대라 평원군은 </a:t>
            </a:r>
            <a:r>
              <a:rPr lang="en-US" altLang="ko-KR" sz="1200" dirty="0" smtClean="0"/>
              <a:t>20</a:t>
            </a:r>
            <a:r>
              <a:rPr lang="ko-KR" altLang="en-US" sz="1200" dirty="0" smtClean="0"/>
              <a:t>명을 다 채우지 못함에 머리를 싸메고 있었다</a:t>
            </a:r>
            <a:r>
              <a:rPr lang="en-US" altLang="ko-KR" sz="1200" dirty="0" smtClean="0"/>
              <a:t>. </a:t>
            </a:r>
            <a:r>
              <a:rPr lang="ko-KR" altLang="en-US" sz="1200" dirty="0" smtClean="0"/>
              <a:t>그 와중에 평원군 밑에 오랫동안 있었던 </a:t>
            </a:r>
            <a:r>
              <a:rPr lang="ko-KR" altLang="en-US" sz="1200" dirty="0" smtClean="0">
                <a:hlinkClick r:id="rId8" tooltip="모수"/>
              </a:rPr>
              <a:t>모수</a:t>
            </a:r>
            <a:r>
              <a:rPr lang="ko-KR" altLang="en-US" sz="1200" dirty="0" smtClean="0"/>
              <a:t>라는 식객이</a:t>
            </a:r>
            <a:r>
              <a:rPr lang="en-US" altLang="ko-KR" sz="1200" dirty="0" smtClean="0"/>
              <a:t>,</a:t>
            </a:r>
            <a:r>
              <a:rPr lang="ko-KR" altLang="en-US" sz="1200" dirty="0" smtClean="0"/>
              <a:t/>
            </a:r>
            <a:br>
              <a:rPr lang="ko-KR" altLang="en-US" sz="1200" dirty="0" smtClean="0"/>
            </a:br>
            <a:r>
              <a:rPr lang="ko-KR" altLang="en-US" sz="1200" dirty="0" smtClean="0"/>
              <a:t/>
            </a:r>
            <a:br>
              <a:rPr lang="ko-KR" altLang="en-US" sz="1200" dirty="0" smtClean="0"/>
            </a:br>
            <a:r>
              <a:rPr lang="en-US" altLang="ko-KR" sz="1200" dirty="0" smtClean="0"/>
              <a:t>"</a:t>
            </a:r>
            <a:r>
              <a:rPr lang="ko-KR" altLang="en-US" sz="1200" dirty="0" smtClean="0"/>
              <a:t>공자께서는 어찌 두가지 모두를 겸전한 인물만 뽑으려 하십니까</a:t>
            </a:r>
            <a:r>
              <a:rPr lang="en-US" altLang="ko-KR" sz="1200" dirty="0" smtClean="0"/>
              <a:t>? </a:t>
            </a:r>
            <a:r>
              <a:rPr lang="ko-KR" altLang="en-US" sz="1200" dirty="0" smtClean="0"/>
              <a:t>이 모수가 가면 어려움이 없을것입니다</a:t>
            </a:r>
            <a:r>
              <a:rPr lang="en-US" altLang="ko-KR" sz="1200" dirty="0" smtClean="0"/>
              <a:t>."</a:t>
            </a:r>
            <a:r>
              <a:rPr lang="ko-KR" altLang="en-US" sz="1200" dirty="0" smtClean="0"/>
              <a:t/>
            </a:r>
            <a:br>
              <a:rPr lang="ko-KR" altLang="en-US" sz="1200" dirty="0" smtClean="0"/>
            </a:br>
            <a:r>
              <a:rPr lang="ko-KR" altLang="en-US" sz="1200" dirty="0" smtClean="0"/>
              <a:t>이에 평원군은 웃으며</a:t>
            </a:r>
            <a:r>
              <a:rPr lang="en-US" altLang="ko-KR" sz="1200" dirty="0" smtClean="0"/>
              <a:t>, "</a:t>
            </a:r>
            <a:r>
              <a:rPr lang="ko-KR" altLang="en-US" sz="1200" dirty="0" smtClean="0"/>
              <a:t>무릇 현명한 선비의 처세라고 하는 것은 비유하자면 주머니 속에 있는 송곳과도 같아서 당장에 그 끝이 드러나 보이는 것입니다</a:t>
            </a:r>
            <a:r>
              <a:rPr lang="en-US" altLang="ko-KR" sz="1200" dirty="0" smtClean="0"/>
              <a:t>. </a:t>
            </a:r>
            <a:r>
              <a:rPr lang="ko-KR" altLang="en-US" sz="1200" dirty="0" smtClean="0"/>
              <a:t>지금 선생께서 나의 문하에 있은 지 오늘까지 </a:t>
            </a:r>
            <a:r>
              <a:rPr lang="en-US" altLang="ko-KR" sz="1200" dirty="0" smtClean="0"/>
              <a:t>3</a:t>
            </a:r>
            <a:r>
              <a:rPr lang="ko-KR" altLang="en-US" sz="1200" dirty="0" smtClean="0"/>
              <a:t>년이지만 좌우에서 칭찬해 말하는 것이 없었고 나도 들은 적이 없으니 이는 선생에게 뛰어난 것이 없기 때문입니다</a:t>
            </a:r>
            <a:r>
              <a:rPr lang="en-US" altLang="ko-KR" sz="1200" dirty="0" smtClean="0"/>
              <a:t>. </a:t>
            </a:r>
            <a:r>
              <a:rPr lang="ko-KR" altLang="en-US" sz="1200" dirty="0" smtClean="0"/>
              <a:t>선생은 갈 수 없으니 그냥 이대로 계시오</a:t>
            </a:r>
            <a:r>
              <a:rPr lang="en-US" altLang="ko-KR" sz="1200" dirty="0" smtClean="0"/>
              <a:t>."</a:t>
            </a:r>
            <a:r>
              <a:rPr lang="ko-KR" altLang="en-US" sz="1200" dirty="0" smtClean="0"/>
              <a:t>라고 했다</a:t>
            </a:r>
            <a:r>
              <a:rPr lang="en-US" altLang="ko-KR" sz="1200" dirty="0" smtClean="0"/>
              <a:t>. </a:t>
            </a:r>
            <a:r>
              <a:rPr lang="ko-KR" altLang="en-US" sz="1200" dirty="0" smtClean="0"/>
              <a:t>모수는 </a:t>
            </a:r>
            <a:r>
              <a:rPr lang="en-US" altLang="ko-KR" sz="1200" dirty="0" smtClean="0"/>
              <a:t>"</a:t>
            </a:r>
            <a:r>
              <a:rPr lang="ko-KR" altLang="en-US" sz="1200" dirty="0" smtClean="0"/>
              <a:t>저는 오늘에서야 선생의 주머니 속에 있기를 청합니다</a:t>
            </a:r>
            <a:r>
              <a:rPr lang="en-US" altLang="ko-KR" sz="1200" dirty="0" smtClean="0"/>
              <a:t>. </a:t>
            </a:r>
            <a:r>
              <a:rPr lang="ko-KR" altLang="en-US" sz="1200" dirty="0" smtClean="0"/>
              <a:t>저로 하여금 일찍부터 주머니 가운데 있게 했다면 자루까지도 벗어나왔을 것이니 아마도 그 끝만 보이지는 않았을 것입니다</a:t>
            </a:r>
            <a:r>
              <a:rPr lang="en-US" altLang="ko-KR" sz="1200" dirty="0" smtClean="0"/>
              <a:t>."</a:t>
            </a:r>
            <a:r>
              <a:rPr lang="ko-KR" altLang="en-US" sz="1200" dirty="0" smtClean="0"/>
              <a:t>이라고 말해 결국 평원군을 따라 위나라로 갔다</a:t>
            </a:r>
            <a:r>
              <a:rPr lang="en-US" altLang="ko-KR" sz="1200" dirty="0" smtClean="0"/>
              <a:t>. </a:t>
            </a:r>
            <a:r>
              <a:rPr lang="ko-KR" altLang="en-US" sz="1200" dirty="0" smtClean="0"/>
              <a:t>평원군이 한나절동안 </a:t>
            </a:r>
            <a:r>
              <a:rPr lang="ko-KR" altLang="en-US" sz="1200" dirty="0" smtClean="0">
                <a:hlinkClick r:id="rId9" tooltip="순망치한"/>
              </a:rPr>
              <a:t>순망치한</a:t>
            </a:r>
            <a:r>
              <a:rPr lang="ko-KR" altLang="en-US" sz="1200" dirty="0" smtClean="0"/>
              <a:t>을 부르짖어 위나라를 설득해도 꿈적하지 않았던 것을 단번에 움직여 평원군으로부터 무시받은 것을 사과받고 일약 대부로 뛰어올랐다</a:t>
            </a:r>
            <a:r>
              <a:rPr lang="en-US" altLang="ko-KR" sz="1200" dirty="0" smtClean="0"/>
              <a:t>. </a:t>
            </a:r>
            <a:r>
              <a:rPr lang="ko-KR" altLang="en-US" sz="1200" dirty="0" smtClean="0"/>
              <a:t>평원군은 자기는 앞으로 선비를 평가하지 못하겠다고 말했다</a:t>
            </a:r>
            <a:r>
              <a:rPr lang="en-US" altLang="ko-KR" sz="1200" dirty="0" smtClean="0"/>
              <a:t>.</a:t>
            </a:r>
            <a:r>
              <a:rPr lang="ko-KR" altLang="en-US" sz="1200" dirty="0" smtClean="0"/>
              <a:t/>
            </a:r>
            <a:br>
              <a:rPr lang="ko-KR" altLang="en-US" sz="1200" dirty="0" smtClean="0"/>
            </a:br>
            <a:r>
              <a:rPr lang="ko-KR" altLang="en-US" sz="1200" dirty="0" smtClean="0"/>
              <a:t/>
            </a:r>
            <a:br>
              <a:rPr lang="ko-KR" altLang="en-US" sz="1200" dirty="0" smtClean="0"/>
            </a:br>
            <a:r>
              <a:rPr lang="ko-KR" altLang="en-US" sz="1200" dirty="0" smtClean="0"/>
              <a:t>위 일화에서 평원군이 모수를 인정하지 않으려 하면서 말한 </a:t>
            </a:r>
            <a:r>
              <a:rPr lang="en-US" altLang="ko-KR" sz="1200" dirty="0" smtClean="0"/>
              <a:t>"</a:t>
            </a:r>
            <a:r>
              <a:rPr lang="ko-KR" altLang="en-US" sz="1200" dirty="0" smtClean="0"/>
              <a:t>주머니 안의 송곳은 뚫고 나오는 법</a:t>
            </a:r>
            <a:r>
              <a:rPr lang="en-US" altLang="ko-KR" sz="1200" dirty="0" smtClean="0"/>
              <a:t>"</a:t>
            </a:r>
            <a:r>
              <a:rPr lang="ko-KR" altLang="en-US" sz="1200" dirty="0" smtClean="0"/>
              <a:t>이라는 표현이</a:t>
            </a:r>
            <a:r>
              <a:rPr lang="en-US" altLang="ko-KR" sz="1200" dirty="0" smtClean="0"/>
              <a:t>, </a:t>
            </a:r>
            <a:r>
              <a:rPr lang="ko-KR" altLang="en-US" sz="1200" dirty="0" smtClean="0"/>
              <a:t>인재는 어디에 있든 눈에 띄게 마련이라는 뜻의 낭중지추라는 성어의 어원이 되었다</a:t>
            </a:r>
            <a:r>
              <a:rPr lang="en-US" altLang="ko-KR" sz="1200" dirty="0" smtClean="0"/>
              <a:t>. </a:t>
            </a:r>
            <a:r>
              <a:rPr lang="ko-KR" altLang="en-US" sz="1200" dirty="0" smtClean="0"/>
              <a:t>그런데 어째 일화의 결말은 눈에 띄지 않았던 모수가 실은 뛰어난 인재였다는 것이 증명되는 것으로 마무리되니</a:t>
            </a:r>
            <a:r>
              <a:rPr lang="en-US" altLang="ko-KR" sz="1200" dirty="0" smtClean="0"/>
              <a:t>, </a:t>
            </a:r>
            <a:r>
              <a:rPr lang="ko-KR" altLang="en-US" sz="1200" dirty="0" smtClean="0"/>
              <a:t>일화의 교훈이 성어의 뜻과 반대되는 것 같기도</a:t>
            </a:r>
            <a:r>
              <a:rPr lang="en-US" altLang="ko-KR" sz="1200" dirty="0" smtClean="0"/>
              <a:t>...?</a:t>
            </a:r>
            <a:r>
              <a:rPr lang="ko-KR" altLang="en-US" sz="1200" dirty="0" smtClean="0"/>
              <a:t/>
            </a:r>
            <a:br>
              <a:rPr lang="ko-KR" altLang="en-US" sz="1200" dirty="0" smtClean="0"/>
            </a:br>
            <a:r>
              <a:rPr lang="ko-KR" altLang="en-US" sz="1200" dirty="0" smtClean="0"/>
              <a:t/>
            </a:r>
            <a:br>
              <a:rPr lang="ko-KR" altLang="en-US" sz="1200" dirty="0" smtClean="0"/>
            </a:br>
            <a:r>
              <a:rPr lang="ko-KR" altLang="en-US" sz="1200" dirty="0" smtClean="0"/>
              <a:t>또한 모수가 스스로를 천거했다 하여 </a:t>
            </a:r>
            <a:r>
              <a:rPr lang="ko-KR" altLang="en-US" sz="1200" dirty="0" smtClean="0">
                <a:hlinkClick r:id="rId10" tooltip="모수자천"/>
              </a:rPr>
              <a:t>모수자천</a:t>
            </a:r>
            <a:r>
              <a:rPr lang="ko-KR" altLang="en-US" sz="1200" dirty="0" smtClean="0"/>
              <a:t>이라는 고사성어도 여기서 생겨났다</a:t>
            </a:r>
            <a:r>
              <a:rPr lang="en-US" altLang="ko-KR" sz="1200" dirty="0" smtClean="0"/>
              <a:t>.</a:t>
            </a:r>
            <a:endParaRPr lang="en-US" sz="1200" dirty="0"/>
          </a:p>
        </p:txBody>
      </p:sp>
      <p:sp>
        <p:nvSpPr>
          <p:cNvPr id="2" name="Title 1"/>
          <p:cNvSpPr>
            <a:spLocks noGrp="1"/>
          </p:cNvSpPr>
          <p:nvPr>
            <p:ph type="title"/>
          </p:nvPr>
        </p:nvSpPr>
        <p:spPr/>
        <p:txBody>
          <a:bodyPr>
            <a:normAutofit/>
          </a:bodyPr>
          <a:lstStyle/>
          <a:p>
            <a:r>
              <a:rPr lang="ko-KR" altLang="en-US" dirty="0" smtClean="0"/>
              <a:t>낭중지추</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o-KR" altLang="en-US" dirty="0" smtClean="0"/>
              <a:t>오월춘추의 합려내전</a:t>
            </a:r>
            <a:r>
              <a:rPr lang="en-US" altLang="ko-KR" dirty="0" smtClean="0"/>
              <a:t>(</a:t>
            </a:r>
            <a:r>
              <a:rPr lang="ko-KR" altLang="en-US" dirty="0" smtClean="0"/>
              <a:t>闔閭內傳</a:t>
            </a:r>
            <a:r>
              <a:rPr lang="en-US" altLang="ko-KR" dirty="0" smtClean="0"/>
              <a:t>)</a:t>
            </a:r>
            <a:r>
              <a:rPr lang="ko-KR" altLang="en-US" dirty="0" smtClean="0"/>
              <a:t>에 나오는 일화에서 유래한 </a:t>
            </a:r>
            <a:r>
              <a:rPr lang="ko-KR" altLang="en-US" dirty="0" smtClean="0">
                <a:hlinkClick r:id="rId2" tooltip="고사성어"/>
              </a:rPr>
              <a:t>고사성어</a:t>
            </a:r>
            <a:r>
              <a:rPr lang="en-US" altLang="ko-KR" dirty="0" smtClean="0"/>
              <a:t>. </a:t>
            </a:r>
            <a:r>
              <a:rPr lang="ko-KR" altLang="en-US" dirty="0" smtClean="0">
                <a:hlinkClick r:id="rId3" tooltip="오자서"/>
              </a:rPr>
              <a:t>오자서</a:t>
            </a:r>
            <a:r>
              <a:rPr lang="ko-KR" altLang="en-US" dirty="0" smtClean="0"/>
              <a:t>가 합려를 오나라 왕으로 만들어 정권을 차지하는 데 성공하고 각지의 인재들을 끌어 모았는데</a:t>
            </a:r>
            <a:r>
              <a:rPr lang="en-US" altLang="ko-KR" dirty="0" smtClean="0"/>
              <a:t>, </a:t>
            </a:r>
            <a:r>
              <a:rPr lang="ko-KR" altLang="en-US" dirty="0" smtClean="0"/>
              <a:t>그 가운데 내정의 명수 백비가 끼어있었다</a:t>
            </a:r>
            <a:r>
              <a:rPr lang="en-US" altLang="ko-KR" dirty="0" smtClean="0"/>
              <a:t>. </a:t>
            </a:r>
            <a:r>
              <a:rPr lang="ko-KR" altLang="en-US" dirty="0" smtClean="0"/>
              <a:t>사람들은 백비가 물욕이 심하고 강직하지 못하다고 평했으나</a:t>
            </a:r>
            <a:r>
              <a:rPr lang="en-US" altLang="ko-KR" dirty="0" smtClean="0"/>
              <a:t>, </a:t>
            </a:r>
            <a:r>
              <a:rPr lang="ko-KR" altLang="en-US" dirty="0" smtClean="0"/>
              <a:t>오자서는 백비의 가족이 초나라 왕에게 몰살당했음을 들면서 </a:t>
            </a:r>
            <a:r>
              <a:rPr lang="en-US" altLang="ko-KR" dirty="0" smtClean="0"/>
              <a:t>"</a:t>
            </a:r>
            <a:r>
              <a:rPr lang="ko-KR" altLang="en-US" b="1" dirty="0" smtClean="0"/>
              <a:t>같은</a:t>
            </a:r>
            <a:r>
              <a:rPr lang="en-US" altLang="ko-KR" dirty="0" smtClean="0"/>
              <a:t>(</a:t>
            </a:r>
            <a:r>
              <a:rPr lang="ko-KR" altLang="en-US" dirty="0" smtClean="0"/>
              <a:t>同</a:t>
            </a:r>
            <a:r>
              <a:rPr lang="en-US" altLang="ko-KR" dirty="0" smtClean="0"/>
              <a:t>) </a:t>
            </a:r>
            <a:r>
              <a:rPr lang="ko-KR" altLang="en-US" b="1" dirty="0" smtClean="0"/>
              <a:t>병</a:t>
            </a:r>
            <a:r>
              <a:rPr lang="en-US" altLang="ko-KR" dirty="0" smtClean="0"/>
              <a:t>(</a:t>
            </a:r>
            <a:r>
              <a:rPr lang="ko-KR" altLang="en-US" dirty="0" smtClean="0"/>
              <a:t>病</a:t>
            </a:r>
            <a:r>
              <a:rPr lang="en-US" altLang="ko-KR" dirty="0" smtClean="0"/>
              <a:t>)</a:t>
            </a:r>
            <a:r>
              <a:rPr lang="ko-KR" altLang="en-US" dirty="0" smtClean="0"/>
              <a:t>을 앓는 사람들은 </a:t>
            </a:r>
            <a:r>
              <a:rPr lang="ko-KR" altLang="en-US" b="1" dirty="0" smtClean="0"/>
              <a:t>서로</a:t>
            </a:r>
            <a:r>
              <a:rPr lang="en-US" altLang="ko-KR" dirty="0" smtClean="0"/>
              <a:t>(</a:t>
            </a:r>
            <a:r>
              <a:rPr lang="ko-KR" altLang="en-US" dirty="0" smtClean="0"/>
              <a:t>相</a:t>
            </a:r>
            <a:r>
              <a:rPr lang="en-US" altLang="ko-KR" dirty="0" smtClean="0"/>
              <a:t>) </a:t>
            </a:r>
            <a:r>
              <a:rPr lang="ko-KR" altLang="en-US" b="1" dirty="0" smtClean="0"/>
              <a:t>동정하는</a:t>
            </a:r>
            <a:r>
              <a:rPr lang="en-US" altLang="ko-KR" dirty="0" smtClean="0"/>
              <a:t>(</a:t>
            </a:r>
            <a:r>
              <a:rPr lang="ko-KR" altLang="en-US" dirty="0" smtClean="0"/>
              <a:t>憐</a:t>
            </a:r>
            <a:r>
              <a:rPr lang="en-US" altLang="ko-KR" dirty="0" smtClean="0"/>
              <a:t>) </a:t>
            </a:r>
            <a:r>
              <a:rPr lang="ko-KR" altLang="en-US" dirty="0" smtClean="0"/>
              <a:t>법이다</a:t>
            </a:r>
            <a:r>
              <a:rPr lang="en-US" altLang="ko-KR" dirty="0" smtClean="0"/>
              <a:t>. </a:t>
            </a:r>
            <a:r>
              <a:rPr lang="ko-KR" altLang="en-US" dirty="0" smtClean="0"/>
              <a:t>백비는 나와 같은 병을 앓고 있으니 나를 잘 이해할 것</a:t>
            </a:r>
            <a:r>
              <a:rPr lang="en-US" altLang="ko-KR" dirty="0" smtClean="0"/>
              <a:t>"</a:t>
            </a:r>
            <a:r>
              <a:rPr lang="ko-KR" altLang="en-US" dirty="0" smtClean="0"/>
              <a:t>이라며 대수롭지 않게 여겼다고 한다</a:t>
            </a:r>
            <a:r>
              <a:rPr lang="en-US" altLang="ko-KR" dirty="0" smtClean="0"/>
              <a:t>.</a:t>
            </a:r>
            <a:endParaRPr lang="en-US" dirty="0"/>
          </a:p>
        </p:txBody>
      </p:sp>
      <p:sp>
        <p:nvSpPr>
          <p:cNvPr id="3" name="Title 2"/>
          <p:cNvSpPr>
            <a:spLocks noGrp="1"/>
          </p:cNvSpPr>
          <p:nvPr>
            <p:ph type="title"/>
          </p:nvPr>
        </p:nvSpPr>
        <p:spPr/>
        <p:txBody>
          <a:bodyPr/>
          <a:lstStyle/>
          <a:p>
            <a:endParaRPr lang="en-US"/>
          </a:p>
        </p:txBody>
      </p:sp>
      <p:sp>
        <p:nvSpPr>
          <p:cNvPr id="4" name="Rectangle 3"/>
          <p:cNvSpPr/>
          <p:nvPr/>
        </p:nvSpPr>
        <p:spPr>
          <a:xfrm>
            <a:off x="4027620" y="3244334"/>
            <a:ext cx="1088760" cy="369332"/>
          </a:xfrm>
          <a:prstGeom prst="rect">
            <a:avLst/>
          </a:prstGeom>
        </p:spPr>
        <p:txBody>
          <a:bodyPr wrap="none">
            <a:spAutoFit/>
          </a:bodyPr>
          <a:lstStyle/>
          <a:p>
            <a:r>
              <a:rPr lang="ko-KR" altLang="en-US" b="1" dirty="0"/>
              <a:t>동병상련</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p:spPr>
        <p:txBody>
          <a:bodyPr>
            <a:normAutofit fontScale="77500" lnSpcReduction="20000"/>
          </a:bodyPr>
          <a:lstStyle/>
          <a:p>
            <a:r>
              <a:rPr lang="ko-KR" altLang="en-US" dirty="0" smtClean="0"/>
              <a:t>名 이름 </a:t>
            </a:r>
            <a:r>
              <a:rPr lang="ko-KR" altLang="en-US" b="1" dirty="0" smtClean="0"/>
              <a:t>명</a:t>
            </a:r>
            <a:r>
              <a:rPr lang="ko-KR" altLang="en-US" dirty="0" smtClean="0"/>
              <a:t/>
            </a:r>
            <a:br>
              <a:rPr lang="ko-KR" altLang="en-US" dirty="0" smtClean="0"/>
            </a:br>
            <a:r>
              <a:rPr lang="ko-KR" altLang="en-US" dirty="0" smtClean="0"/>
              <a:t>不 아닐 </a:t>
            </a:r>
            <a:r>
              <a:rPr lang="ko-KR" altLang="en-US" b="1" dirty="0" smtClean="0"/>
              <a:t>불</a:t>
            </a:r>
            <a:r>
              <a:rPr lang="ko-KR" altLang="en-US" dirty="0" smtClean="0"/>
              <a:t/>
            </a:r>
            <a:br>
              <a:rPr lang="ko-KR" altLang="en-US" dirty="0" smtClean="0"/>
            </a:br>
            <a:r>
              <a:rPr lang="ko-KR" altLang="en-US" dirty="0" smtClean="0"/>
              <a:t>虛 빌 </a:t>
            </a:r>
            <a:r>
              <a:rPr lang="ko-KR" altLang="en-US" b="1" dirty="0" smtClean="0"/>
              <a:t>허</a:t>
            </a:r>
            <a:r>
              <a:rPr lang="ko-KR" altLang="en-US" dirty="0" smtClean="0"/>
              <a:t/>
            </a:r>
            <a:br>
              <a:rPr lang="ko-KR" altLang="en-US" dirty="0" smtClean="0"/>
            </a:br>
            <a:r>
              <a:rPr lang="ko-KR" altLang="en-US" dirty="0" smtClean="0"/>
              <a:t>傳 전할 </a:t>
            </a:r>
            <a:r>
              <a:rPr lang="ko-KR" altLang="en-US" b="1" dirty="0" smtClean="0"/>
              <a:t>전</a:t>
            </a:r>
            <a:endParaRPr lang="en-US" altLang="ko-KR" b="1" dirty="0" smtClean="0"/>
          </a:p>
          <a:p>
            <a:r>
              <a:rPr lang="ko-KR" altLang="en-US" dirty="0" smtClean="0"/>
              <a:t>이름이 헛되이 전해지지 않았다</a:t>
            </a:r>
            <a:r>
              <a:rPr lang="en-US" altLang="ko-KR" dirty="0" smtClean="0"/>
              <a:t>, </a:t>
            </a:r>
            <a:r>
              <a:rPr lang="ko-KR" altLang="en-US" dirty="0" smtClean="0"/>
              <a:t>다시 말해 </a:t>
            </a:r>
            <a:r>
              <a:rPr lang="en-US" altLang="ko-KR" dirty="0" smtClean="0"/>
              <a:t>"</a:t>
            </a:r>
            <a:r>
              <a:rPr lang="ko-KR" altLang="en-US" b="1" dirty="0" smtClean="0"/>
              <a:t>이름 값을 한다</a:t>
            </a:r>
            <a:r>
              <a:rPr lang="en-US" altLang="ko-KR" dirty="0" smtClean="0"/>
              <a:t>"</a:t>
            </a:r>
            <a:r>
              <a:rPr lang="ko-KR" altLang="en-US" dirty="0" smtClean="0"/>
              <a:t>는 뜻</a:t>
            </a:r>
            <a:r>
              <a:rPr lang="en-US" altLang="ko-KR" dirty="0" smtClean="0"/>
              <a:t>. </a:t>
            </a:r>
            <a:r>
              <a:rPr lang="ko-KR" altLang="en-US" dirty="0" smtClean="0"/>
              <a:t>널리 알려진 명성이 실제로 인증되었을 때 쓰는 사자성어이다</a:t>
            </a:r>
            <a:r>
              <a:rPr lang="en-US" altLang="ko-KR" dirty="0" smtClean="0"/>
              <a:t>. </a:t>
            </a:r>
            <a:r>
              <a:rPr lang="ko-KR" altLang="en-US" dirty="0" smtClean="0"/>
              <a:t>현대에는 </a:t>
            </a:r>
            <a:r>
              <a:rPr lang="ko-KR" altLang="en-US" dirty="0" smtClean="0">
                <a:hlinkClick r:id="rId2" tooltip="영 좋지 않은"/>
              </a:rPr>
              <a:t>영 좋지 않은</a:t>
            </a:r>
            <a:r>
              <a:rPr lang="ko-KR" altLang="en-US" dirty="0" smtClean="0"/>
              <a:t> 사실이나 명성 그리고 실패 등등에 </a:t>
            </a:r>
            <a:r>
              <a:rPr lang="en-US" altLang="ko-KR" dirty="0" smtClean="0"/>
              <a:t>"</a:t>
            </a:r>
            <a:r>
              <a:rPr lang="ko-KR" altLang="en-US" b="1" dirty="0" smtClean="0"/>
              <a:t>그럼 그렇지</a:t>
            </a:r>
            <a:r>
              <a:rPr lang="en-US" altLang="ko-KR" dirty="0" smtClean="0"/>
              <a:t>"</a:t>
            </a:r>
            <a:r>
              <a:rPr lang="ko-KR" altLang="en-US" dirty="0" smtClean="0"/>
              <a:t>라는 반어적인 의미를 담아 사용하기도 한다</a:t>
            </a:r>
            <a:r>
              <a:rPr lang="en-US" altLang="ko-KR" dirty="0" smtClean="0"/>
              <a:t>(</a:t>
            </a:r>
            <a:r>
              <a:rPr lang="ko-KR" altLang="en-US" dirty="0" smtClean="0"/>
              <a:t>이때는 간간히 </a:t>
            </a:r>
            <a:r>
              <a:rPr lang="ko-KR" altLang="en-US" dirty="0" smtClean="0">
                <a:hlinkClick r:id="rId3" tooltip="병림픽"/>
              </a:rPr>
              <a:t>병림픽</a:t>
            </a:r>
            <a:r>
              <a:rPr lang="ko-KR" altLang="en-US" dirty="0" smtClean="0"/>
              <a:t>과 같은 맥락에서</a:t>
            </a:r>
            <a:r>
              <a:rPr lang="ko-KR" altLang="en-US" b="1" u="sng" dirty="0" smtClean="0"/>
              <a:t>병</a:t>
            </a:r>
            <a:r>
              <a:rPr lang="ko-KR" altLang="en-US" u="sng" dirty="0" smtClean="0"/>
              <a:t>불허전</a:t>
            </a:r>
            <a:r>
              <a:rPr lang="en-US" altLang="ko-KR" dirty="0" smtClean="0"/>
              <a:t>, </a:t>
            </a:r>
            <a:r>
              <a:rPr lang="ko-KR" altLang="en-US" u="sng" dirty="0" smtClean="0"/>
              <a:t>명불허</a:t>
            </a:r>
            <a:r>
              <a:rPr lang="ko-KR" altLang="en-US" b="1" u="sng" dirty="0" smtClean="0"/>
              <a:t>접</a:t>
            </a:r>
            <a:r>
              <a:rPr lang="ko-KR" altLang="en-US" dirty="0" smtClean="0"/>
              <a:t> 등의 변형도 종종 나타난다</a:t>
            </a:r>
            <a:r>
              <a:rPr lang="en-US" altLang="ko-KR" dirty="0" smtClean="0"/>
              <a:t>).</a:t>
            </a:r>
          </a:p>
          <a:p>
            <a:r>
              <a:rPr lang="ko-KR" altLang="en-US" b="1" dirty="0" smtClean="0"/>
              <a:t>유래</a:t>
            </a:r>
            <a:r>
              <a:rPr lang="en-US" altLang="ko-KR" b="1" dirty="0" smtClean="0">
                <a:hlinkClick r:id="rId4"/>
              </a:rPr>
              <a:t>[</a:t>
            </a:r>
            <a:r>
              <a:rPr lang="ko-KR" altLang="en-US" b="1" dirty="0" smtClean="0">
                <a:hlinkClick r:id="rId4"/>
              </a:rPr>
              <a:t>편집</a:t>
            </a:r>
            <a:r>
              <a:rPr lang="en-US" altLang="ko-KR" b="1" dirty="0" smtClean="0">
                <a:hlinkClick r:id="rId4"/>
              </a:rPr>
              <a:t>]</a:t>
            </a:r>
            <a:r>
              <a:rPr lang="ko-KR" altLang="en-US" b="1" dirty="0" smtClean="0"/>
              <a:t> </a:t>
            </a:r>
            <a:r>
              <a:rPr lang="en-US" altLang="ko-KR" b="1" dirty="0" smtClean="0"/>
              <a:t>: </a:t>
            </a:r>
            <a:r>
              <a:rPr lang="ko-KR" altLang="en-US" dirty="0" smtClean="0"/>
              <a:t>중국</a:t>
            </a:r>
            <a:r>
              <a:rPr lang="ko-KR" altLang="en-US" dirty="0" smtClean="0"/>
              <a:t> </a:t>
            </a:r>
            <a:r>
              <a:rPr lang="ko-KR" altLang="en-US" dirty="0" smtClean="0">
                <a:hlinkClick r:id="rId5" tooltip="사기(역사책)"/>
              </a:rPr>
              <a:t>사기</a:t>
            </a:r>
            <a:r>
              <a:rPr lang="ko-KR" altLang="en-US" dirty="0" smtClean="0"/>
              <a:t>에 나오는 </a:t>
            </a:r>
            <a:r>
              <a:rPr lang="ko-KR" altLang="en-US" dirty="0" smtClean="0">
                <a:hlinkClick r:id="rId6" tooltip="전국사군자"/>
              </a:rPr>
              <a:t>전국사군자</a:t>
            </a:r>
            <a:r>
              <a:rPr lang="ko-KR" altLang="en-US" dirty="0" smtClean="0"/>
              <a:t> 가운데 한 명인 </a:t>
            </a:r>
            <a:r>
              <a:rPr lang="ko-KR" altLang="en-US" dirty="0" smtClean="0">
                <a:hlinkClick r:id="rId7" tooltip="맹상군"/>
              </a:rPr>
              <a:t>맹상군</a:t>
            </a:r>
            <a:r>
              <a:rPr lang="ko-KR" altLang="en-US" dirty="0" smtClean="0"/>
              <a:t>의 일화에서 유래했다고 한다</a:t>
            </a:r>
            <a:r>
              <a:rPr lang="en-US" altLang="ko-KR" dirty="0" smtClean="0"/>
              <a:t>. </a:t>
            </a:r>
            <a:r>
              <a:rPr lang="ko-KR" altLang="en-US" dirty="0" smtClean="0"/>
              <a:t>그는 수천이 넘는 인재들을 후하게 대후하여 식객으로 거느려 큰 세력을 지니고 있었다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사마천이 그를 평하길 </a:t>
            </a:r>
            <a:r>
              <a:rPr lang="en-US" altLang="ko-KR" dirty="0" smtClean="0"/>
              <a:t>'</a:t>
            </a:r>
            <a:r>
              <a:rPr lang="ko-KR" altLang="en-US" dirty="0" smtClean="0"/>
              <a:t>맹상군이 객을 좋아하고 스스로 즐거워 하였다고 하니 그 이름이 헛된것이 아니었다</a:t>
            </a:r>
            <a:r>
              <a:rPr lang="en-US" altLang="ko-KR" dirty="0" smtClean="0"/>
              <a:t>.(</a:t>
            </a:r>
            <a:r>
              <a:rPr lang="ko-KR" altLang="en-US" dirty="0" smtClean="0"/>
              <a:t>世之傳孟嘗君好客自喜 </a:t>
            </a:r>
            <a:r>
              <a:rPr lang="ko-KR" altLang="en-US" b="1" dirty="0" smtClean="0"/>
              <a:t>名不虛矣</a:t>
            </a:r>
            <a:r>
              <a:rPr lang="en-US" altLang="ko-KR" dirty="0" smtClean="0"/>
              <a:t>)' </a:t>
            </a:r>
            <a:r>
              <a:rPr lang="ko-KR" altLang="en-US" dirty="0" smtClean="0"/>
              <a:t>에서 비롯되었다는것이 일반적이다</a:t>
            </a:r>
            <a:r>
              <a:rPr lang="en-US" altLang="ko-KR" dirty="0" smtClean="0"/>
              <a:t>.</a:t>
            </a:r>
            <a:endParaRPr lang="en-US" dirty="0"/>
          </a:p>
        </p:txBody>
      </p:sp>
      <p:sp>
        <p:nvSpPr>
          <p:cNvPr id="3" name="Title 2"/>
          <p:cNvSpPr>
            <a:spLocks noGrp="1"/>
          </p:cNvSpPr>
          <p:nvPr>
            <p:ph type="title"/>
          </p:nvPr>
        </p:nvSpPr>
        <p:spPr/>
        <p:txBody>
          <a:bodyPr>
            <a:normAutofit fontScale="90000"/>
          </a:bodyPr>
          <a:lstStyle/>
          <a:p>
            <a:r>
              <a:rPr lang="ko-KR" altLang="en-US" b="1" dirty="0" smtClean="0"/>
              <a:t>명불허전</a:t>
            </a:r>
            <a:br>
              <a:rPr lang="ko-KR" altLang="en-US" b="1"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ko-KR" altLang="en-US" dirty="0" smtClean="0">
                <a:hlinkClick r:id="rId2" tooltip="중국"/>
              </a:rPr>
              <a:t>중국</a:t>
            </a:r>
            <a:r>
              <a:rPr lang="ko-KR" altLang="en-US" dirty="0" smtClean="0"/>
              <a:t> 전한 시대의 서책 </a:t>
            </a:r>
            <a:r>
              <a:rPr lang="en-US" altLang="ko-KR" dirty="0" smtClean="0"/>
              <a:t>《</a:t>
            </a:r>
            <a:r>
              <a:rPr lang="ko-KR" altLang="en-US" dirty="0" smtClean="0">
                <a:hlinkClick r:id="rId3" tooltip="회남자"/>
              </a:rPr>
              <a:t>회남자</a:t>
            </a:r>
            <a:r>
              <a:rPr lang="en-US" altLang="ko-KR" dirty="0" smtClean="0"/>
              <a:t>》</a:t>
            </a:r>
            <a:r>
              <a:rPr lang="ko-KR" altLang="en-US" dirty="0" smtClean="0"/>
              <a:t>의 내용 중 </a:t>
            </a:r>
            <a:r>
              <a:rPr lang="en-US" altLang="ko-KR" dirty="0" smtClean="0"/>
              <a:t>『</a:t>
            </a:r>
            <a:r>
              <a:rPr lang="ko-KR" altLang="en-US" dirty="0" smtClean="0"/>
              <a:t>인간훈</a:t>
            </a:r>
            <a:r>
              <a:rPr lang="en-US" altLang="ko-KR" dirty="0" smtClean="0"/>
              <a:t>』</a:t>
            </a:r>
            <a:r>
              <a:rPr lang="ko-KR" altLang="en-US" dirty="0" smtClean="0"/>
              <a:t>에서 유래한 </a:t>
            </a:r>
            <a:r>
              <a:rPr lang="ko-KR" altLang="en-US" dirty="0" smtClean="0">
                <a:hlinkClick r:id="rId4" tooltip="고사성어"/>
              </a:rPr>
              <a:t>고사성어</a:t>
            </a:r>
            <a:r>
              <a:rPr lang="en-US" altLang="ko-KR" dirty="0" smtClean="0"/>
              <a:t>. </a:t>
            </a:r>
            <a:r>
              <a:rPr lang="ko-KR" altLang="en-US" dirty="0" smtClean="0"/>
              <a:t/>
            </a:r>
            <a:br>
              <a:rPr lang="ko-KR" altLang="en-US" dirty="0" smtClean="0"/>
            </a:br>
            <a:r>
              <a:rPr lang="ko-KR" altLang="en-US" dirty="0" smtClean="0"/>
              <a:t/>
            </a:r>
            <a:br>
              <a:rPr lang="ko-KR" altLang="en-US" dirty="0" smtClean="0"/>
            </a:br>
            <a:r>
              <a:rPr lang="ko-KR" altLang="en-US" dirty="0" smtClean="0">
                <a:hlinkClick r:id="rId5" tooltip="직역"/>
              </a:rPr>
              <a:t>직역</a:t>
            </a:r>
            <a:r>
              <a:rPr lang="ko-KR" altLang="en-US" dirty="0" smtClean="0"/>
              <a:t>하면 변방 노인의 말이라는 뜻이다</a:t>
            </a:r>
            <a:r>
              <a:rPr lang="en-US" altLang="ko-KR" dirty="0" smtClean="0"/>
              <a:t>. </a:t>
            </a:r>
            <a:r>
              <a:rPr lang="ko-KR" altLang="en-US" dirty="0" smtClean="0"/>
              <a:t>북쪽 변방에 한 노인이 살고 있었는데 어느 날 이 노인이 기르던 </a:t>
            </a:r>
            <a:r>
              <a:rPr lang="ko-KR" altLang="en-US" dirty="0" smtClean="0">
                <a:hlinkClick r:id="rId6" tooltip="말"/>
              </a:rPr>
              <a:t>말</a:t>
            </a:r>
            <a:r>
              <a:rPr lang="ko-KR" altLang="en-US" dirty="0" smtClean="0"/>
              <a:t>이 도망가자 사람들은 </a:t>
            </a:r>
            <a:r>
              <a:rPr lang="en-US" altLang="ko-KR" dirty="0" smtClean="0"/>
              <a:t>"</a:t>
            </a:r>
            <a:r>
              <a:rPr lang="ko-KR" altLang="en-US" dirty="0" smtClean="0"/>
              <a:t>말이 도망가서 어쩌나</a:t>
            </a:r>
            <a:r>
              <a:rPr lang="en-US" altLang="ko-KR" dirty="0" smtClean="0"/>
              <a:t>"</a:t>
            </a:r>
            <a:r>
              <a:rPr lang="ko-KR" altLang="en-US" dirty="0" smtClean="0"/>
              <a:t>라고 위로 했지만 이 노인은 </a:t>
            </a:r>
            <a:r>
              <a:rPr lang="en-US" altLang="ko-KR" dirty="0" smtClean="0"/>
              <a:t>"</a:t>
            </a:r>
            <a:r>
              <a:rPr lang="ko-KR" altLang="en-US" dirty="0" smtClean="0"/>
              <a:t>이게 복이 될지 어찌 알겠소</a:t>
            </a:r>
            <a:r>
              <a:rPr lang="en-US" altLang="ko-KR" dirty="0" smtClean="0"/>
              <a:t>"</a:t>
            </a:r>
            <a:r>
              <a:rPr lang="ko-KR" altLang="en-US" dirty="0" smtClean="0"/>
              <a:t>라며 낙심하지 않고 덤덤한 표정을 지었다</a:t>
            </a:r>
            <a:r>
              <a:rPr lang="en-US" altLang="ko-KR" dirty="0" smtClean="0"/>
              <a:t>. </a:t>
            </a:r>
            <a:r>
              <a:rPr lang="ko-KR" altLang="en-US" dirty="0" smtClean="0"/>
              <a:t>그런데 얼마 후 도망갔던 말이 많은 야생마들을 이끌고 노인에게로 돌아왔다</a:t>
            </a:r>
            <a:r>
              <a:rPr lang="en-US" altLang="ko-KR" dirty="0" smtClean="0"/>
              <a:t>.</a:t>
            </a:r>
            <a:r>
              <a:rPr lang="ko-KR" altLang="en-US" dirty="0" smtClean="0"/>
              <a:t>한마디로 </a:t>
            </a:r>
            <a:r>
              <a:rPr lang="ko-KR" altLang="en-US" b="1" dirty="0" smtClean="0"/>
              <a:t>나이스 개이득</a:t>
            </a:r>
            <a:r>
              <a:rPr lang="ko-KR" altLang="en-US" dirty="0" smtClean="0"/>
              <a:t> 사람들은 </a:t>
            </a:r>
            <a:r>
              <a:rPr lang="en-US" altLang="ko-KR" dirty="0" smtClean="0"/>
              <a:t>"</a:t>
            </a:r>
            <a:r>
              <a:rPr lang="ko-KR" altLang="en-US" dirty="0" smtClean="0"/>
              <a:t>이제 부자가 되셨구려</a:t>
            </a:r>
            <a:r>
              <a:rPr lang="en-US" altLang="ko-KR" dirty="0" smtClean="0"/>
              <a:t>"</a:t>
            </a:r>
            <a:r>
              <a:rPr lang="ko-KR" altLang="en-US" dirty="0" smtClean="0"/>
              <a:t>라고 축하했지만 이 노인은 </a:t>
            </a:r>
            <a:r>
              <a:rPr lang="en-US" altLang="ko-KR" dirty="0" smtClean="0"/>
              <a:t>"</a:t>
            </a:r>
            <a:r>
              <a:rPr lang="ko-KR" altLang="en-US" dirty="0" smtClean="0"/>
              <a:t>이게 화가 될지 어찌 알겠소</a:t>
            </a:r>
            <a:r>
              <a:rPr lang="en-US" altLang="ko-KR" dirty="0" smtClean="0"/>
              <a:t>"</a:t>
            </a:r>
            <a:r>
              <a:rPr lang="ko-KR" altLang="en-US" dirty="0" smtClean="0"/>
              <a:t>라며 기뻐하지 않고 덤덤한 표정을 지었다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그런데 노인의 아들이 그 말들 중에서 좋은 말 하나를 골라 타고 다니다가 그만 말에서 떨어져 다리를 크게 다치고 말았다</a:t>
            </a:r>
            <a:r>
              <a:rPr lang="en-US" altLang="ko-KR" dirty="0" smtClean="0"/>
              <a:t>. </a:t>
            </a:r>
            <a:r>
              <a:rPr lang="ko-KR" altLang="en-US" dirty="0" smtClean="0"/>
              <a:t>사람들은 </a:t>
            </a:r>
            <a:r>
              <a:rPr lang="en-US" altLang="ko-KR" dirty="0" smtClean="0"/>
              <a:t>"</a:t>
            </a:r>
            <a:r>
              <a:rPr lang="ko-KR" altLang="en-US" dirty="0" smtClean="0"/>
              <a:t>아들이 다쳐서 저 지경이 되었으니 어쩌나</a:t>
            </a:r>
            <a:r>
              <a:rPr lang="en-US" altLang="ko-KR" dirty="0" smtClean="0"/>
              <a:t>"</a:t>
            </a:r>
            <a:r>
              <a:rPr lang="ko-KR" altLang="en-US" dirty="0" smtClean="0"/>
              <a:t>라고 위로했지만 노인은 </a:t>
            </a:r>
            <a:r>
              <a:rPr lang="en-US" altLang="ko-KR" dirty="0" smtClean="0"/>
              <a:t>"</a:t>
            </a:r>
            <a:r>
              <a:rPr lang="ko-KR" altLang="en-US" dirty="0" smtClean="0"/>
              <a:t>이게 복이 될지 어찌 알겠소</a:t>
            </a:r>
            <a:r>
              <a:rPr lang="en-US" altLang="ko-KR" dirty="0" smtClean="0"/>
              <a:t>" </a:t>
            </a:r>
            <a:r>
              <a:rPr lang="ko-KR" altLang="en-US" dirty="0" smtClean="0"/>
              <a:t>라는 태도를 보였다</a:t>
            </a:r>
            <a:r>
              <a:rPr lang="en-US" altLang="ko-KR" dirty="0" smtClean="0"/>
              <a:t>. </a:t>
            </a:r>
            <a:r>
              <a:rPr lang="ko-KR" altLang="en-US" dirty="0" smtClean="0"/>
              <a:t>얼마후</a:t>
            </a:r>
            <a:r>
              <a:rPr lang="en-US" altLang="ko-KR" dirty="0" smtClean="0"/>
              <a:t>, </a:t>
            </a:r>
            <a:r>
              <a:rPr lang="ko-KR" altLang="en-US" dirty="0" smtClean="0"/>
              <a:t>오랑캐들이 쳐들어와 많은 남자들이 징집되어 전사했지만 노인의 아들은 다리를 못쓰게 된 탓에 징집되지 않고 살아남을 수 있었다</a:t>
            </a:r>
            <a:r>
              <a:rPr lang="en-US" altLang="ko-KR" dirty="0" smtClean="0"/>
              <a:t>. </a:t>
            </a:r>
            <a:r>
              <a:rPr lang="ko-KR" altLang="en-US" dirty="0" smtClean="0"/>
              <a:t>그제서야 사람들은 노인이 왜 그리 모든 일에 덤덤했는 지를 알게 되었다고 한다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후에 </a:t>
            </a:r>
            <a:r>
              <a:rPr lang="ko-KR" altLang="en-US" dirty="0" smtClean="0">
                <a:hlinkClick r:id="rId7" tooltip="원"/>
              </a:rPr>
              <a:t>원</a:t>
            </a:r>
            <a:r>
              <a:rPr lang="ko-KR" altLang="en-US" dirty="0" smtClean="0"/>
              <a:t>나라의 </a:t>
            </a:r>
            <a:r>
              <a:rPr lang="ko-KR" altLang="en-US" dirty="0" smtClean="0">
                <a:hlinkClick r:id="rId8" tooltip="승려"/>
              </a:rPr>
              <a:t>승려</a:t>
            </a:r>
            <a:r>
              <a:rPr lang="ko-KR" altLang="en-US" dirty="0" smtClean="0"/>
              <a:t> 회회기라는 자가 시를 지은데서 새옹지마라는 말이 널리 퍼지게 되었다고 한다</a:t>
            </a:r>
            <a:r>
              <a:rPr lang="en-US" altLang="ko-KR" dirty="0" smtClean="0"/>
              <a:t>. </a:t>
            </a:r>
            <a:r>
              <a:rPr lang="ko-KR" altLang="en-US" b="1" dirty="0" smtClean="0"/>
              <a:t>인생에 있어서 화와 복은 알 수 없으니 매사에 일희일비하지 말라는 의미</a:t>
            </a:r>
            <a:r>
              <a:rPr lang="ko-KR" altLang="en-US" dirty="0" smtClean="0"/>
              <a:t>로 쓰이곤 한다</a:t>
            </a:r>
            <a:r>
              <a:rPr lang="en-US" altLang="ko-KR" dirty="0" smtClean="0"/>
              <a:t>.</a:t>
            </a:r>
            <a:r>
              <a:rPr lang="ko-KR" altLang="en-US" dirty="0" smtClean="0"/>
              <a:t/>
            </a:r>
            <a:br>
              <a:rPr lang="ko-KR" altLang="en-US" dirty="0" smtClean="0"/>
            </a:br>
            <a:r>
              <a:rPr lang="ko-KR" altLang="en-US" dirty="0" smtClean="0"/>
              <a:t>중국에서는 새옹지마 대신 새옹실마</a:t>
            </a:r>
            <a:r>
              <a:rPr lang="en-US" altLang="ko-KR" dirty="0" smtClean="0"/>
              <a:t>(</a:t>
            </a:r>
            <a:r>
              <a:rPr lang="ko-KR" altLang="en-US" dirty="0" smtClean="0"/>
              <a:t>塞翁失馬</a:t>
            </a:r>
            <a:r>
              <a:rPr lang="en-US" altLang="ko-KR" dirty="0" smtClean="0"/>
              <a:t>)</a:t>
            </a:r>
            <a:r>
              <a:rPr lang="ko-KR" altLang="en-US" dirty="0" smtClean="0"/>
              <a:t>라고 쓰이며</a:t>
            </a:r>
            <a:r>
              <a:rPr lang="en-US" altLang="ko-KR" dirty="0" smtClean="0"/>
              <a:t>, '</a:t>
            </a:r>
            <a:r>
              <a:rPr lang="ko-KR" altLang="en-US" dirty="0" smtClean="0"/>
              <a:t>변방 노인이 말을 잃었다</a:t>
            </a:r>
            <a:r>
              <a:rPr lang="en-US" altLang="ko-KR" dirty="0" smtClean="0"/>
              <a:t>'</a:t>
            </a:r>
            <a:r>
              <a:rPr lang="ko-KR" altLang="en-US" dirty="0" smtClean="0"/>
              <a:t>는 뜻이다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의미가 통하는 말로 유럽쪽에선 </a:t>
            </a:r>
            <a:r>
              <a:rPr lang="ko-KR" altLang="en-US" dirty="0" smtClean="0">
                <a:hlinkClick r:id="rId9" tooltip="이것 또한 지나가리라"/>
              </a:rPr>
              <a:t>이것 또한 지나가리라</a:t>
            </a:r>
            <a:r>
              <a:rPr lang="ko-KR" altLang="en-US" dirty="0" smtClean="0"/>
              <a:t> 라는 말이 있다</a:t>
            </a:r>
            <a:r>
              <a:rPr lang="en-US" altLang="ko-KR" dirty="0" smtClean="0"/>
              <a:t>.</a:t>
            </a:r>
            <a:endParaRPr lang="en-US" dirty="0"/>
          </a:p>
        </p:txBody>
      </p:sp>
      <p:sp>
        <p:nvSpPr>
          <p:cNvPr id="3" name="Title 2"/>
          <p:cNvSpPr>
            <a:spLocks noGrp="1"/>
          </p:cNvSpPr>
          <p:nvPr>
            <p:ph type="title"/>
          </p:nvPr>
        </p:nvSpPr>
        <p:spPr/>
        <p:txBody>
          <a:bodyPr>
            <a:normAutofit fontScale="90000"/>
          </a:bodyPr>
          <a:lstStyle/>
          <a:p>
            <a:r>
              <a:rPr lang="ko-KR" altLang="en-US" b="1" dirty="0" smtClean="0"/>
              <a:t>새옹지마  </a:t>
            </a:r>
            <a:r>
              <a:rPr lang="ko-KR" altLang="en-US" dirty="0" smtClean="0"/>
              <a:t>塞翁之馬</a:t>
            </a:r>
            <a:r>
              <a:rPr lang="ko-KR" altLang="en-US" b="1" dirty="0" smtClean="0"/>
              <a:t/>
            </a:r>
            <a:br>
              <a:rPr lang="ko-KR" altLang="en-US" b="1"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229600" cy="4572000"/>
          </a:xfrm>
        </p:spPr>
        <p:txBody>
          <a:bodyPr>
            <a:normAutofit fontScale="92500" lnSpcReduction="20000"/>
          </a:bodyPr>
          <a:lstStyle/>
          <a:p>
            <a:r>
              <a:rPr lang="ko-KR" altLang="en-US" dirty="0" smtClean="0">
                <a:hlinkClick r:id="rId2" tooltip="사기"/>
              </a:rPr>
              <a:t>사기</a:t>
            </a:r>
            <a:r>
              <a:rPr lang="ko-KR" altLang="en-US" dirty="0" smtClean="0"/>
              <a:t> 항우본기에 나오는 말로</a:t>
            </a:r>
            <a:r>
              <a:rPr lang="en-US" altLang="ko-KR" dirty="0" smtClean="0"/>
              <a:t>, </a:t>
            </a:r>
            <a:r>
              <a:rPr lang="ko-KR" altLang="en-US" dirty="0" smtClean="0">
                <a:hlinkClick r:id="rId3" tooltip="항우"/>
              </a:rPr>
              <a:t>항우</a:t>
            </a:r>
            <a:r>
              <a:rPr lang="ko-KR" altLang="en-US" dirty="0" smtClean="0"/>
              <a:t>가 </a:t>
            </a:r>
            <a:r>
              <a:rPr lang="ko-KR" altLang="en-US" dirty="0" smtClean="0">
                <a:hlinkClick r:id="rId4" tooltip="해하 전투"/>
              </a:rPr>
              <a:t>해하에서 한군에 포위</a:t>
            </a:r>
            <a:r>
              <a:rPr lang="ko-KR" altLang="en-US" dirty="0" smtClean="0"/>
              <a:t>되었을 때 </a:t>
            </a:r>
            <a:r>
              <a:rPr lang="ko-KR" altLang="en-US" dirty="0" smtClean="0">
                <a:hlinkClick r:id="rId5" tooltip="한"/>
              </a:rPr>
              <a:t>한</a:t>
            </a:r>
            <a:r>
              <a:rPr lang="ko-KR" altLang="en-US" dirty="0" smtClean="0"/>
              <a:t>군이 </a:t>
            </a:r>
            <a:r>
              <a:rPr lang="ko-KR" altLang="en-US" dirty="0" smtClean="0">
                <a:hlinkClick r:id="rId6" tooltip="초"/>
              </a:rPr>
              <a:t>초</a:t>
            </a:r>
            <a:r>
              <a:rPr lang="ko-KR" altLang="en-US" dirty="0" smtClean="0"/>
              <a:t>군의 사기를 꺾기 위해 사방에서 초나라 노래가 울려퍼지게 했다</a:t>
            </a:r>
            <a:r>
              <a:rPr lang="en-US" altLang="ko-KR" dirty="0" smtClean="0"/>
              <a:t>.</a:t>
            </a:r>
            <a:r>
              <a:rPr lang="en-US" altLang="ko-KR" baseline="30000" dirty="0" smtClean="0">
                <a:hlinkClick r:id="rId7" tooltip="이것이 [[한신]]의 계략이라는 말도 있고, 마침 그의 진지를 찾은 [[장량]]이 생각해냈다는 말도 있다. 이걸 섞어서 &quot;장량이 생황을 뽑아 한 곡조 부니 한신이 '바로 이거다'하고 써먹었다&quot;도 있다. 어느 쪽이 맞는지는 [[추가바람]].~~사실 딱 [[진평]]이 할 만한 계략인데.~~"/>
              </a:rPr>
              <a:t>[2]</a:t>
            </a:r>
            <a:r>
              <a:rPr lang="ko-KR" altLang="en-US" dirty="0" smtClean="0"/>
              <a:t/>
            </a:r>
            <a:br>
              <a:rPr lang="ko-KR" altLang="en-US" dirty="0" smtClean="0"/>
            </a:br>
            <a:r>
              <a:rPr lang="ko-KR" altLang="en-US" dirty="0" smtClean="0"/>
              <a:t/>
            </a:r>
            <a:br>
              <a:rPr lang="ko-KR" altLang="en-US" dirty="0" smtClean="0"/>
            </a:br>
            <a:r>
              <a:rPr lang="ko-KR" altLang="en-US" dirty="0" smtClean="0"/>
              <a:t>이 지경이 되자 초나라군에서는 탈영병이 늘어 갔고</a:t>
            </a:r>
            <a:r>
              <a:rPr lang="en-US" altLang="ko-KR" dirty="0" smtClean="0"/>
              <a:t>, </a:t>
            </a:r>
            <a:r>
              <a:rPr lang="ko-KR" altLang="en-US" dirty="0" smtClean="0"/>
              <a:t>초나라군에는 두 장수와 </a:t>
            </a:r>
            <a:r>
              <a:rPr lang="en-US" altLang="ko-KR" dirty="0" smtClean="0"/>
              <a:t>50(500?)</a:t>
            </a:r>
            <a:r>
              <a:rPr lang="ko-KR" altLang="en-US" dirty="0" smtClean="0"/>
              <a:t>여명만 남았다고 한다</a:t>
            </a:r>
            <a:r>
              <a:rPr lang="en-US" altLang="ko-KR" dirty="0" smtClean="0"/>
              <a:t>. </a:t>
            </a:r>
            <a:r>
              <a:rPr lang="ko-KR" altLang="en-US" dirty="0" smtClean="0"/>
              <a:t>심지어 항우의 숙부인 </a:t>
            </a:r>
            <a:r>
              <a:rPr lang="ko-KR" altLang="en-US" dirty="0" smtClean="0">
                <a:hlinkClick r:id="rId8" tooltip="항백"/>
              </a:rPr>
              <a:t>항백</a:t>
            </a:r>
            <a:r>
              <a:rPr lang="en-US" altLang="ko-KR" dirty="0" smtClean="0"/>
              <a:t>, </a:t>
            </a:r>
            <a:r>
              <a:rPr lang="ko-KR" altLang="en-US" dirty="0" smtClean="0"/>
              <a:t>처남인 우자기와 초군에서 항우 다음가는 네임드인 </a:t>
            </a:r>
            <a:r>
              <a:rPr lang="ko-KR" altLang="en-US" dirty="0" smtClean="0">
                <a:hlinkClick r:id="rId9" tooltip="종리말"/>
              </a:rPr>
              <a:t>종리말</a:t>
            </a:r>
            <a:r>
              <a:rPr lang="en-US" altLang="ko-KR" dirty="0" smtClean="0"/>
              <a:t>, </a:t>
            </a:r>
            <a:r>
              <a:rPr lang="ko-KR" altLang="en-US" dirty="0" smtClean="0">
                <a:hlinkClick r:id="rId10" tooltip="계포"/>
              </a:rPr>
              <a:t>계포</a:t>
            </a:r>
            <a:r>
              <a:rPr lang="ko-KR" altLang="en-US" dirty="0" smtClean="0"/>
              <a:t> 등도 탈영했다</a:t>
            </a:r>
            <a:r>
              <a:rPr lang="en-US" altLang="ko-KR" dirty="0" smtClean="0"/>
              <a:t>! </a:t>
            </a:r>
            <a:r>
              <a:rPr lang="ko-KR" altLang="en-US" dirty="0" smtClean="0"/>
              <a:t>또한 한나라군에서는 탈영하는 초나라군을 죽이지 않고 지나가게 해 주었다</a:t>
            </a:r>
            <a:r>
              <a:rPr lang="en-US" altLang="ko-KR" dirty="0" smtClean="0"/>
              <a:t>. </a:t>
            </a:r>
            <a:r>
              <a:rPr lang="en-US" altLang="ko-KR" dirty="0" smtClean="0"/>
              <a:t> </a:t>
            </a:r>
            <a:r>
              <a:rPr lang="ko-KR" altLang="en-US" dirty="0" smtClean="0"/>
              <a:t>이에 </a:t>
            </a:r>
            <a:r>
              <a:rPr lang="ko-KR" altLang="en-US" dirty="0" smtClean="0"/>
              <a:t>항우는 </a:t>
            </a:r>
            <a:r>
              <a:rPr lang="en-US" altLang="ko-KR" dirty="0" smtClean="0"/>
              <a:t>"</a:t>
            </a:r>
            <a:r>
              <a:rPr lang="ko-KR" altLang="en-US" dirty="0" smtClean="0"/>
              <a:t>한나라가 이미 초나라를 점령했다는 말인가</a:t>
            </a:r>
            <a:r>
              <a:rPr lang="en-US" altLang="ko-KR" dirty="0" smtClean="0"/>
              <a:t>, </a:t>
            </a:r>
            <a:r>
              <a:rPr lang="ko-KR" altLang="en-US" dirty="0" smtClean="0"/>
              <a:t>어째서 초나라 사람이 이토록 많은가</a:t>
            </a:r>
            <a:r>
              <a:rPr lang="en-US" altLang="ko-KR" dirty="0" smtClean="0"/>
              <a:t>" </a:t>
            </a:r>
            <a:r>
              <a:rPr lang="ko-KR" altLang="en-US" dirty="0" smtClean="0"/>
              <a:t>하며 크게 놀라고 슬퍼했다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이때 항우가 비통해하며 읊은 해하가가 유명하다</a:t>
            </a:r>
            <a:r>
              <a:rPr lang="en-US" altLang="ko-KR" dirty="0" smtClean="0"/>
              <a:t>.</a:t>
            </a:r>
          </a:p>
          <a:p>
            <a:endParaRPr lang="en-US" dirty="0"/>
          </a:p>
        </p:txBody>
      </p:sp>
      <p:sp>
        <p:nvSpPr>
          <p:cNvPr id="3" name="Title 2"/>
          <p:cNvSpPr>
            <a:spLocks noGrp="1"/>
          </p:cNvSpPr>
          <p:nvPr>
            <p:ph type="title"/>
          </p:nvPr>
        </p:nvSpPr>
        <p:spPr/>
        <p:txBody>
          <a:bodyPr>
            <a:normAutofit fontScale="90000"/>
          </a:bodyPr>
          <a:lstStyle/>
          <a:p>
            <a:r>
              <a:rPr lang="ko-KR" altLang="en-US" b="1" dirty="0" smtClean="0"/>
              <a:t>사면초가  </a:t>
            </a:r>
            <a:r>
              <a:rPr lang="ko-KR" altLang="en-US" dirty="0" smtClean="0"/>
              <a:t>四面楚歌</a:t>
            </a:r>
            <a:r>
              <a:rPr lang="ko-KR" altLang="en-US" b="1" dirty="0" smtClean="0"/>
              <a:t/>
            </a:r>
            <a:br>
              <a:rPr lang="ko-KR" altLang="en-US" b="1" dirty="0" smtClean="0"/>
            </a:br>
            <a:endParaRPr lang="en-US" dirty="0"/>
          </a:p>
        </p:txBody>
      </p:sp>
      <p:pic>
        <p:nvPicPr>
          <p:cNvPr id="1027" name="Picture 3"/>
          <p:cNvPicPr>
            <a:picLocks noChangeAspect="1" noChangeArrowheads="1"/>
          </p:cNvPicPr>
          <p:nvPr/>
        </p:nvPicPr>
        <p:blipFill>
          <a:blip r:embed="rId11" cstate="print"/>
          <a:srcRect/>
          <a:stretch>
            <a:fillRect/>
          </a:stretch>
        </p:blipFill>
        <p:spPr bwMode="auto">
          <a:xfrm>
            <a:off x="1981201" y="5358539"/>
            <a:ext cx="5127522" cy="1347061"/>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ko-KR" altLang="en-US" dirty="0" smtClean="0">
                <a:hlinkClick r:id="rId2" tooltip="한자"/>
              </a:rPr>
              <a:t>한자</a:t>
            </a:r>
            <a:r>
              <a:rPr lang="ko-KR" altLang="en-US" dirty="0" smtClean="0"/>
              <a:t>를 그대로 풀면</a:t>
            </a:r>
            <a:r>
              <a:rPr lang="en-US" altLang="ko-KR" dirty="0" smtClean="0"/>
              <a:t>, </a:t>
            </a:r>
            <a:r>
              <a:rPr lang="ko-KR" altLang="en-US" dirty="0" smtClean="0"/>
              <a:t>자신의 몸을 희생해서 인의</a:t>
            </a:r>
            <a:r>
              <a:rPr lang="en-US" altLang="ko-KR" dirty="0" smtClean="0"/>
              <a:t>(</a:t>
            </a:r>
            <a:r>
              <a:rPr lang="ko-KR" altLang="en-US" dirty="0" smtClean="0"/>
              <a:t>仁義</a:t>
            </a:r>
            <a:r>
              <a:rPr lang="en-US" altLang="ko-KR" dirty="0" smtClean="0"/>
              <a:t>)</a:t>
            </a:r>
            <a:r>
              <a:rPr lang="ko-KR" altLang="en-US" dirty="0" smtClean="0"/>
              <a:t>를 이루는 것</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hlinkClick r:id="rId3" tooltip="공자"/>
              </a:rPr>
              <a:t>공자</a:t>
            </a:r>
            <a:r>
              <a:rPr lang="ko-KR" altLang="en-US" dirty="0" smtClean="0"/>
              <a:t>가 </a:t>
            </a:r>
            <a:r>
              <a:rPr lang="ko-KR" altLang="en-US" dirty="0" smtClean="0">
                <a:hlinkClick r:id="rId4" tooltip="유교"/>
              </a:rPr>
              <a:t>유교</a:t>
            </a:r>
            <a:r>
              <a:rPr lang="ko-KR" altLang="en-US" dirty="0" smtClean="0"/>
              <a:t>사상에서 강조했던 인의를 더욱더 강조한 것으로</a:t>
            </a:r>
            <a:r>
              <a:rPr lang="en-US" altLang="ko-KR" dirty="0" smtClean="0"/>
              <a:t>, </a:t>
            </a:r>
            <a:r>
              <a:rPr lang="ko-KR" altLang="en-US" b="1" dirty="0" smtClean="0"/>
              <a:t>설사 자신이 죽더라도</a:t>
            </a:r>
            <a:r>
              <a:rPr lang="ko-KR" altLang="en-US" dirty="0" smtClean="0"/>
              <a:t> 인의</a:t>
            </a:r>
            <a:r>
              <a:rPr lang="en-US" altLang="ko-KR" dirty="0" smtClean="0"/>
              <a:t>(</a:t>
            </a:r>
            <a:r>
              <a:rPr lang="ko-KR" altLang="en-US" dirty="0" smtClean="0"/>
              <a:t>仁義</a:t>
            </a:r>
            <a:r>
              <a:rPr lang="en-US" altLang="ko-KR" dirty="0" smtClean="0"/>
              <a:t>)</a:t>
            </a:r>
            <a:r>
              <a:rPr lang="ko-KR" altLang="en-US" dirty="0" smtClean="0"/>
              <a:t>를 실현하는 마음가짐을 가지라는 </a:t>
            </a:r>
            <a:r>
              <a:rPr lang="ko-KR" altLang="en-US" dirty="0" smtClean="0">
                <a:hlinkClick r:id="rId3" tooltip="공자"/>
              </a:rPr>
              <a:t>공자</a:t>
            </a:r>
            <a:r>
              <a:rPr lang="ko-KR" altLang="en-US" dirty="0" smtClean="0"/>
              <a:t>님의 말씀이시다</a:t>
            </a:r>
            <a:r>
              <a:rPr lang="en-US" altLang="ko-KR" dirty="0" smtClean="0"/>
              <a:t>. </a:t>
            </a:r>
            <a:r>
              <a:rPr lang="ko-KR" altLang="en-US" dirty="0" smtClean="0"/>
              <a:t>즉 자신이 죽는 결과가 되더라도</a:t>
            </a:r>
            <a:r>
              <a:rPr lang="en-US" altLang="ko-KR" dirty="0" smtClean="0"/>
              <a:t>, </a:t>
            </a:r>
            <a:r>
              <a:rPr lang="ko-KR" altLang="en-US" dirty="0" smtClean="0"/>
              <a:t>여러 사람에게 이로운 행위를 하라는 의미이다</a:t>
            </a:r>
            <a:r>
              <a:rPr lang="en-US" altLang="ko-KR" dirty="0" smtClean="0"/>
              <a:t>. </a:t>
            </a:r>
            <a:r>
              <a:rPr lang="ko-KR" altLang="en-US" dirty="0" smtClean="0"/>
              <a:t>하지만 인의</a:t>
            </a:r>
            <a:r>
              <a:rPr lang="en-US" altLang="ko-KR" dirty="0" smtClean="0"/>
              <a:t>(</a:t>
            </a:r>
            <a:r>
              <a:rPr lang="ko-KR" altLang="en-US" dirty="0" smtClean="0"/>
              <a:t>仁義</a:t>
            </a:r>
            <a:r>
              <a:rPr lang="en-US" altLang="ko-KR" dirty="0" smtClean="0"/>
              <a:t>)</a:t>
            </a:r>
            <a:r>
              <a:rPr lang="ko-KR" altLang="en-US" dirty="0" smtClean="0"/>
              <a:t>로운 삶을 사는것은 중요하나</a:t>
            </a:r>
            <a:r>
              <a:rPr lang="en-US" altLang="ko-KR" dirty="0" smtClean="0"/>
              <a:t>, </a:t>
            </a:r>
            <a:r>
              <a:rPr lang="ko-KR" altLang="en-US" dirty="0" smtClean="0"/>
              <a:t>여러사람의 행복을 위해 자신의 몸을 희생하는 것은 </a:t>
            </a:r>
            <a:r>
              <a:rPr lang="ko-KR" altLang="en-US" b="1" dirty="0" smtClean="0">
                <a:hlinkClick r:id="rId5" tooltip="파시즘"/>
              </a:rPr>
              <a:t>파시즘</a:t>
            </a:r>
            <a:r>
              <a:rPr lang="ko-KR" altLang="en-US" b="1" dirty="0" smtClean="0"/>
              <a:t>의 사상이기도 하다</a:t>
            </a:r>
            <a:r>
              <a:rPr lang="en-US" altLang="ko-KR" b="1" dirty="0" smtClean="0"/>
              <a:t>.</a:t>
            </a:r>
            <a:r>
              <a:rPr lang="ko-KR" altLang="en-US" dirty="0" smtClean="0"/>
              <a:t> 그렇기 때문에 이 </a:t>
            </a:r>
            <a:r>
              <a:rPr lang="ko-KR" altLang="en-US" dirty="0" smtClean="0">
                <a:hlinkClick r:id="rId6" tooltip="고사성어"/>
              </a:rPr>
              <a:t>고사성어</a:t>
            </a:r>
            <a:r>
              <a:rPr lang="ko-KR" altLang="en-US" dirty="0" smtClean="0"/>
              <a:t>를 액면가 그대로 받아들이지는 말자</a:t>
            </a:r>
            <a:r>
              <a:rPr lang="en-US" altLang="ko-KR" dirty="0" smtClean="0"/>
              <a:t>.</a:t>
            </a:r>
            <a:r>
              <a:rPr lang="ko-KR" altLang="en-US" dirty="0" smtClean="0"/>
              <a:t/>
            </a:r>
            <a:br>
              <a:rPr lang="ko-KR" altLang="en-US" dirty="0" smtClean="0"/>
            </a:br>
            <a:endParaRPr lang="en-US" dirty="0"/>
          </a:p>
        </p:txBody>
      </p:sp>
      <p:sp>
        <p:nvSpPr>
          <p:cNvPr id="3" name="Title 2"/>
          <p:cNvSpPr>
            <a:spLocks noGrp="1"/>
          </p:cNvSpPr>
          <p:nvPr>
            <p:ph type="title"/>
          </p:nvPr>
        </p:nvSpPr>
        <p:spPr/>
        <p:txBody>
          <a:bodyPr>
            <a:normAutofit fontScale="90000"/>
          </a:bodyPr>
          <a:lstStyle/>
          <a:p>
            <a:r>
              <a:rPr lang="ko-KR" altLang="en-US" b="1" dirty="0" smtClean="0"/>
              <a:t>살신성인 </a:t>
            </a:r>
            <a:r>
              <a:rPr lang="ko-KR" altLang="en-US" b="1" dirty="0" smtClean="0"/>
              <a:t>殺身成仁 </a:t>
            </a:r>
            <a:br>
              <a:rPr lang="ko-KR" altLang="en-US" b="1"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ko-KR" altLang="en-US" dirty="0" smtClean="0">
                <a:hlinkClick r:id="rId2" tooltip="삼국지"/>
              </a:rPr>
              <a:t>삼국지</a:t>
            </a:r>
            <a:r>
              <a:rPr lang="ko-KR" altLang="en-US" dirty="0" smtClean="0"/>
              <a:t>에 관련된 고사의 하나로 다른 말로는 삼고지례</a:t>
            </a:r>
            <a:r>
              <a:rPr lang="en-US" altLang="ko-KR" dirty="0" smtClean="0"/>
              <a:t>(</a:t>
            </a:r>
            <a:r>
              <a:rPr lang="ko-KR" altLang="en-US" dirty="0" smtClean="0"/>
              <a:t>三顧之禮</a:t>
            </a:r>
            <a:r>
              <a:rPr lang="en-US" altLang="ko-KR" dirty="0" smtClean="0"/>
              <a:t>)</a:t>
            </a:r>
            <a:r>
              <a:rPr lang="en-US" altLang="ko-KR" baseline="30000" dirty="0" smtClean="0">
                <a:hlinkClick r:id="rId3" tooltip="삼고초려의 일본식 표현이 바로 이 삼고지례의 변형인 삼고의 예(三顧の礼)이다. 之를 の라고 읽을 수 있으므로 사실상 같은 표현."/>
              </a:rPr>
              <a:t>[2]</a:t>
            </a:r>
            <a:r>
              <a:rPr lang="en-US" altLang="ko-KR" dirty="0" smtClean="0"/>
              <a:t>, </a:t>
            </a:r>
            <a:r>
              <a:rPr lang="ko-KR" altLang="en-US" dirty="0" smtClean="0"/>
              <a:t>삼고지은</a:t>
            </a:r>
            <a:r>
              <a:rPr lang="en-US" altLang="ko-KR" dirty="0" smtClean="0"/>
              <a:t>(</a:t>
            </a:r>
            <a:r>
              <a:rPr lang="ko-KR" altLang="en-US" dirty="0" smtClean="0"/>
              <a:t>三顧之恩</a:t>
            </a:r>
            <a:r>
              <a:rPr lang="en-US" altLang="ko-KR" dirty="0" smtClean="0"/>
              <a:t>)</a:t>
            </a:r>
            <a:r>
              <a:rPr lang="ko-KR" altLang="en-US" dirty="0" smtClean="0"/>
              <a:t>이라고도 한다</a:t>
            </a:r>
            <a:r>
              <a:rPr lang="en-US" altLang="ko-KR" dirty="0" smtClean="0"/>
              <a:t>. </a:t>
            </a:r>
            <a:r>
              <a:rPr lang="ko-KR" altLang="en-US" dirty="0" smtClean="0"/>
              <a:t>직역하자면 초가집에 세 번을 찾아간다는 뜻</a:t>
            </a:r>
            <a:r>
              <a:rPr lang="en-US" altLang="ko-KR" dirty="0" smtClean="0"/>
              <a:t>.</a:t>
            </a:r>
          </a:p>
          <a:p>
            <a:r>
              <a:rPr lang="en-US" altLang="ko-KR" dirty="0" smtClean="0"/>
              <a:t>《</a:t>
            </a:r>
            <a:r>
              <a:rPr lang="ko-KR" altLang="en-US" dirty="0" smtClean="0">
                <a:hlinkClick r:id="rId4" tooltip="삼국지연의"/>
              </a:rPr>
              <a:t>삼국지연의</a:t>
            </a:r>
            <a:r>
              <a:rPr lang="en-US" altLang="ko-KR" dirty="0" smtClean="0"/>
              <a:t>》</a:t>
            </a:r>
            <a:r>
              <a:rPr lang="ko-KR" altLang="en-US" dirty="0" smtClean="0"/>
              <a:t>에 따르면 </a:t>
            </a:r>
            <a:r>
              <a:rPr lang="ko-KR" altLang="en-US" dirty="0" smtClean="0">
                <a:hlinkClick r:id="rId5" tooltip="서서"/>
              </a:rPr>
              <a:t>서서</a:t>
            </a:r>
            <a:r>
              <a:rPr lang="ko-KR" altLang="en-US" dirty="0" smtClean="0"/>
              <a:t>가 </a:t>
            </a:r>
            <a:r>
              <a:rPr lang="ko-KR" altLang="en-US" dirty="0" smtClean="0">
                <a:hlinkClick r:id="rId6" tooltip="유비"/>
              </a:rPr>
              <a:t>유비</a:t>
            </a:r>
            <a:r>
              <a:rPr lang="ko-KR" altLang="en-US" dirty="0" smtClean="0"/>
              <a:t>를 떠나기 전에 </a:t>
            </a:r>
            <a:r>
              <a:rPr lang="ko-KR" altLang="en-US" dirty="0" smtClean="0">
                <a:hlinkClick r:id="rId7" tooltip="제갈량"/>
              </a:rPr>
              <a:t>제갈량</a:t>
            </a:r>
            <a:r>
              <a:rPr lang="ko-KR" altLang="en-US" dirty="0" smtClean="0"/>
              <a:t>을 추천하여</a:t>
            </a:r>
            <a:r>
              <a:rPr lang="en-US" altLang="ko-KR" dirty="0" smtClean="0"/>
              <a:t>, </a:t>
            </a:r>
            <a:r>
              <a:rPr lang="ko-KR" altLang="en-US" dirty="0" smtClean="0"/>
              <a:t>유비는 곧 제갈량을 찾아간다</a:t>
            </a:r>
            <a:r>
              <a:rPr lang="en-US" altLang="ko-KR" dirty="0" smtClean="0"/>
              <a:t>. </a:t>
            </a:r>
            <a:r>
              <a:rPr lang="ko-KR" altLang="en-US" dirty="0" smtClean="0"/>
              <a:t>처음 가을에 한 번 찾아갔으나</a:t>
            </a:r>
            <a:r>
              <a:rPr lang="en-US" altLang="ko-KR" dirty="0" smtClean="0"/>
              <a:t>, </a:t>
            </a:r>
            <a:r>
              <a:rPr lang="ko-KR" altLang="en-US" dirty="0" smtClean="0"/>
              <a:t>그 때는 동자 한 명 만이 집을 지키고 있었으며 제갈량은 여행을 떠났고 언제 돌아올지 모른다는 말만 듣고 돌아와야 했다</a:t>
            </a:r>
            <a:r>
              <a:rPr lang="en-US" altLang="ko-KR" dirty="0" smtClean="0"/>
              <a:t>. </a:t>
            </a:r>
            <a:r>
              <a:rPr lang="ko-KR" altLang="en-US" dirty="0" smtClean="0"/>
              <a:t>겨울에 다시 찾아갔으나 역시 제갈량은 못 보고 집에 찾아온 손님들과 </a:t>
            </a:r>
            <a:r>
              <a:rPr lang="ko-KR" altLang="en-US" dirty="0" smtClean="0">
                <a:hlinkClick r:id="rId8" tooltip="장인"/>
              </a:rPr>
              <a:t>장인</a:t>
            </a:r>
            <a:r>
              <a:rPr lang="ko-KR" altLang="en-US" dirty="0" smtClean="0"/>
              <a:t> </a:t>
            </a:r>
            <a:r>
              <a:rPr lang="ko-KR" altLang="en-US" dirty="0" smtClean="0">
                <a:hlinkClick r:id="rId9" tooltip="황승언"/>
              </a:rPr>
              <a:t>황승언</a:t>
            </a:r>
            <a:r>
              <a:rPr lang="en-US" altLang="ko-KR" dirty="0" smtClean="0"/>
              <a:t>, </a:t>
            </a:r>
            <a:r>
              <a:rPr lang="ko-KR" altLang="en-US" dirty="0" smtClean="0"/>
              <a:t>아우 </a:t>
            </a:r>
            <a:r>
              <a:rPr lang="ko-KR" altLang="en-US" dirty="0" smtClean="0">
                <a:hlinkClick r:id="rId10" tooltip="제갈균"/>
              </a:rPr>
              <a:t>제갈균</a:t>
            </a:r>
            <a:r>
              <a:rPr lang="ko-KR" altLang="en-US" dirty="0" smtClean="0"/>
              <a:t>만 보고 떠났으며 이듬해 봄에 찾아가자 마침 제갈량이 집에 돌아와서는 낮잠을 자고 있어 기다린 끝에 겨우 제갈량을 설득하여 자기 사람으로 만들었다는 이야기</a:t>
            </a:r>
            <a:r>
              <a:rPr lang="en-US" altLang="ko-KR" dirty="0" smtClean="0"/>
              <a:t>. </a:t>
            </a:r>
            <a:endParaRPr lang="en-US" altLang="ko-KR" dirty="0" smtClean="0"/>
          </a:p>
          <a:p>
            <a:r>
              <a:rPr lang="ko-KR" altLang="en-US" dirty="0" smtClean="0"/>
              <a:t>고사의 의미는 </a:t>
            </a:r>
            <a:r>
              <a:rPr lang="en-US" altLang="ko-KR" dirty="0" smtClean="0"/>
              <a:t>"</a:t>
            </a:r>
            <a:r>
              <a:rPr lang="ko-KR" altLang="en-US" dirty="0" smtClean="0"/>
              <a:t>유능한 사람을 대할 때는 그만큼의 정성이 필요하다</a:t>
            </a:r>
            <a:r>
              <a:rPr lang="en-US" altLang="ko-KR" dirty="0" smtClean="0"/>
              <a:t>."</a:t>
            </a:r>
            <a:r>
              <a:rPr lang="ko-KR" altLang="en-US" dirty="0" smtClean="0"/>
              <a:t>라는 뜻이며</a:t>
            </a:r>
            <a:r>
              <a:rPr lang="en-US" altLang="ko-KR" dirty="0" smtClean="0"/>
              <a:t>, </a:t>
            </a:r>
            <a:r>
              <a:rPr lang="ko-KR" altLang="en-US" dirty="0" smtClean="0"/>
              <a:t>이와 비슷한 상황과 의미로는 </a:t>
            </a:r>
            <a:r>
              <a:rPr lang="ko-KR" altLang="en-US" dirty="0" smtClean="0">
                <a:hlinkClick r:id="rId11" tooltip="조조"/>
              </a:rPr>
              <a:t>조조</a:t>
            </a:r>
            <a:r>
              <a:rPr lang="ko-KR" altLang="en-US" dirty="0" smtClean="0"/>
              <a:t>가 </a:t>
            </a:r>
            <a:r>
              <a:rPr lang="ko-KR" altLang="en-US" dirty="0" smtClean="0">
                <a:hlinkClick r:id="rId12" tooltip="순욱"/>
              </a:rPr>
              <a:t>순욱</a:t>
            </a:r>
            <a:r>
              <a:rPr lang="ko-KR" altLang="en-US" dirty="0" smtClean="0"/>
              <a:t>을 세 번 찾아갔다고 해서 나온 </a:t>
            </a:r>
            <a:r>
              <a:rPr lang="ko-KR" altLang="en-US" dirty="0" smtClean="0">
                <a:hlinkClick r:id="rId13" tooltip="삼방순욱"/>
              </a:rPr>
              <a:t>삼방순욱</a:t>
            </a:r>
            <a:r>
              <a:rPr lang="ko-KR" altLang="en-US" dirty="0" smtClean="0"/>
              <a:t>이 </a:t>
            </a:r>
            <a:r>
              <a:rPr lang="ko-KR" altLang="en-US" dirty="0" smtClean="0"/>
              <a:t>있다</a:t>
            </a:r>
            <a:r>
              <a:rPr lang="en-US" altLang="ko-KR" dirty="0" smtClean="0"/>
              <a:t>.</a:t>
            </a:r>
            <a:endParaRPr lang="en-US" dirty="0"/>
          </a:p>
        </p:txBody>
      </p:sp>
      <p:sp>
        <p:nvSpPr>
          <p:cNvPr id="3" name="Title 2"/>
          <p:cNvSpPr>
            <a:spLocks noGrp="1"/>
          </p:cNvSpPr>
          <p:nvPr>
            <p:ph type="title"/>
          </p:nvPr>
        </p:nvSpPr>
        <p:spPr/>
        <p:txBody>
          <a:bodyPr>
            <a:normAutofit fontScale="90000"/>
          </a:bodyPr>
          <a:lstStyle/>
          <a:p>
            <a:r>
              <a:rPr lang="ko-KR" altLang="en-US" b="1" dirty="0" smtClean="0"/>
              <a:t>삼고초려 </a:t>
            </a:r>
            <a:r>
              <a:rPr lang="ko-KR" altLang="en-US" dirty="0" smtClean="0"/>
              <a:t>三顧草廬 </a:t>
            </a:r>
            <a:r>
              <a:rPr lang="ko-KR" altLang="en-US" b="1" dirty="0" smtClean="0"/>
              <a:t/>
            </a:r>
            <a:br>
              <a:rPr lang="ko-KR" altLang="en-US" b="1"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ko-KR" altLang="en-US" dirty="0" smtClean="0"/>
              <a:t>뜻을 풀이하면 앞날을 미리 내다볼 수 있는 바라볼 수 있는 안목</a:t>
            </a:r>
            <a:r>
              <a:rPr lang="en-US" altLang="ko-KR" dirty="0" smtClean="0"/>
              <a:t>.</a:t>
            </a:r>
          </a:p>
          <a:p>
            <a:r>
              <a:rPr lang="ko-KR" altLang="en-US" dirty="0" smtClean="0">
                <a:hlinkClick r:id="rId2" tooltip="중국"/>
              </a:rPr>
              <a:t>중국</a:t>
            </a:r>
            <a:r>
              <a:rPr lang="ko-KR" altLang="en-US" dirty="0" smtClean="0"/>
              <a:t> </a:t>
            </a:r>
            <a:r>
              <a:rPr lang="ko-KR" altLang="en-US" dirty="0" smtClean="0">
                <a:hlinkClick r:id="rId3" tooltip="한나라"/>
              </a:rPr>
              <a:t>한나라</a:t>
            </a:r>
            <a:r>
              <a:rPr lang="ko-KR" altLang="en-US" dirty="0" smtClean="0"/>
              <a:t>의 역사서 중 </a:t>
            </a:r>
            <a:r>
              <a:rPr lang="ko-KR" altLang="en-US" dirty="0" smtClean="0">
                <a:hlinkClick r:id="rId4" tooltip="후한"/>
              </a:rPr>
              <a:t>후한</a:t>
            </a:r>
            <a:r>
              <a:rPr lang="ko-KR" altLang="en-US" dirty="0" smtClean="0"/>
              <a:t>의 </a:t>
            </a:r>
            <a:r>
              <a:rPr lang="ko-KR" altLang="en-US" dirty="0" smtClean="0">
                <a:hlinkClick r:id="rId5" tooltip="역사"/>
              </a:rPr>
              <a:t>역사</a:t>
            </a:r>
            <a:r>
              <a:rPr lang="ko-KR" altLang="en-US" dirty="0" smtClean="0"/>
              <a:t>를 담은 후한서</a:t>
            </a:r>
            <a:r>
              <a:rPr lang="en-US" altLang="ko-KR" dirty="0" smtClean="0"/>
              <a:t>(</a:t>
            </a:r>
            <a:r>
              <a:rPr lang="ko-KR" altLang="en-US" dirty="0" smtClean="0"/>
              <a:t>後漢書</a:t>
            </a:r>
            <a:r>
              <a:rPr lang="en-US" altLang="ko-KR" dirty="0" smtClean="0"/>
              <a:t>)</a:t>
            </a:r>
            <a:r>
              <a:rPr lang="ko-KR" altLang="en-US" dirty="0" smtClean="0"/>
              <a:t>에 나와있는 </a:t>
            </a:r>
            <a:r>
              <a:rPr lang="ko-KR" altLang="en-US" dirty="0" smtClean="0">
                <a:hlinkClick r:id="rId6" tooltip="고사성어"/>
              </a:rPr>
              <a:t>고사성어</a:t>
            </a:r>
            <a:r>
              <a:rPr lang="ko-KR" altLang="en-US" dirty="0" smtClean="0"/>
              <a:t> 이다</a:t>
            </a:r>
            <a:r>
              <a:rPr lang="en-US" altLang="ko-KR" dirty="0" smtClean="0"/>
              <a:t>. </a:t>
            </a:r>
            <a:endParaRPr lang="en-US" altLang="ko-KR" dirty="0" smtClean="0"/>
          </a:p>
          <a:p>
            <a:r>
              <a:rPr lang="ko-KR" altLang="en-US" dirty="0" smtClean="0"/>
              <a:t>유래는 김일제</a:t>
            </a:r>
            <a:r>
              <a:rPr lang="en-US" altLang="ko-KR" dirty="0" smtClean="0"/>
              <a:t>(</a:t>
            </a:r>
            <a:r>
              <a:rPr lang="ko-KR" altLang="en-US" dirty="0" smtClean="0"/>
              <a:t>金日磾</a:t>
            </a:r>
            <a:r>
              <a:rPr lang="en-US" altLang="ko-KR" dirty="0" smtClean="0"/>
              <a:t>)</a:t>
            </a:r>
            <a:r>
              <a:rPr lang="ko-KR" altLang="en-US" dirty="0" smtClean="0"/>
              <a:t>라는 흉노족 왕의 태자가 있었는데</a:t>
            </a:r>
            <a:r>
              <a:rPr lang="en-US" altLang="ko-KR" dirty="0" smtClean="0"/>
              <a:t>, </a:t>
            </a:r>
            <a:r>
              <a:rPr lang="ko-KR" altLang="en-US" dirty="0" smtClean="0">
                <a:hlinkClick r:id="rId3" tooltip="한나라"/>
              </a:rPr>
              <a:t>한나라</a:t>
            </a:r>
            <a:r>
              <a:rPr lang="ko-KR" altLang="en-US" dirty="0" smtClean="0"/>
              <a:t>의 </a:t>
            </a:r>
            <a:r>
              <a:rPr lang="ko-KR" altLang="en-US" dirty="0" smtClean="0">
                <a:hlinkClick r:id="rId7" tooltip="장군"/>
              </a:rPr>
              <a:t>장군</a:t>
            </a:r>
            <a:r>
              <a:rPr lang="ko-KR" altLang="en-US" dirty="0" smtClean="0"/>
              <a:t>인 </a:t>
            </a:r>
            <a:r>
              <a:rPr lang="ko-KR" altLang="en-US" dirty="0" smtClean="0">
                <a:hlinkClick r:id="rId8" tooltip="곽거병"/>
              </a:rPr>
              <a:t>곽거병</a:t>
            </a:r>
            <a:r>
              <a:rPr lang="en-US" altLang="ko-KR" dirty="0" smtClean="0"/>
              <a:t>(</a:t>
            </a:r>
            <a:r>
              <a:rPr lang="ko-KR" altLang="en-US" dirty="0" smtClean="0"/>
              <a:t>霍去病</a:t>
            </a:r>
            <a:r>
              <a:rPr lang="en-US" altLang="ko-KR" dirty="0" smtClean="0"/>
              <a:t>)</a:t>
            </a:r>
            <a:r>
              <a:rPr lang="ko-KR" altLang="en-US" dirty="0" smtClean="0"/>
              <a:t>이 </a:t>
            </a:r>
            <a:r>
              <a:rPr lang="ko-KR" altLang="en-US" dirty="0" smtClean="0">
                <a:hlinkClick r:id="rId9" tooltip="흉노"/>
              </a:rPr>
              <a:t>흉노</a:t>
            </a:r>
            <a:r>
              <a:rPr lang="ko-KR" altLang="en-US" dirty="0" smtClean="0"/>
              <a:t>를 침공했을 때 투항을 거부하고 끝까지 싸우다가 살해당한 자신의 아버지와 달리 </a:t>
            </a:r>
            <a:r>
              <a:rPr lang="en-US" altLang="ko-KR" dirty="0" smtClean="0"/>
              <a:t>14</a:t>
            </a:r>
            <a:r>
              <a:rPr lang="ko-KR" altLang="en-US" dirty="0" smtClean="0"/>
              <a:t>세의 나이에 싸워봤자 개죽음을 당할 전쟁이란걸 깨달은 김일제는 </a:t>
            </a:r>
            <a:r>
              <a:rPr lang="ko-KR" altLang="en-US" dirty="0" smtClean="0">
                <a:hlinkClick r:id="rId10" tooltip="항복"/>
              </a:rPr>
              <a:t>항복</a:t>
            </a:r>
            <a:r>
              <a:rPr lang="ko-KR" altLang="en-US" dirty="0" smtClean="0"/>
              <a:t>하여 한무제의 궁궐에서 말을 돌보며 살게 된 것에서 유래한다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보는 사람의 관점에 따라서는 비굴한 </a:t>
            </a:r>
            <a:r>
              <a:rPr lang="ko-KR" altLang="en-US" dirty="0" smtClean="0">
                <a:hlinkClick r:id="rId11" tooltip="태자"/>
              </a:rPr>
              <a:t>태자</a:t>
            </a:r>
            <a:r>
              <a:rPr lang="ko-KR" altLang="en-US" dirty="0" smtClean="0"/>
              <a:t>였을 지도 모르나</a:t>
            </a:r>
            <a:r>
              <a:rPr lang="en-US" altLang="ko-KR" dirty="0" smtClean="0"/>
              <a:t>, </a:t>
            </a:r>
            <a:r>
              <a:rPr lang="ko-KR" altLang="en-US" dirty="0" smtClean="0"/>
              <a:t>무슨수를 쓰더라도 개죽음이라는 결말밖에 보이지 않는 싸움에서 무작정 최후의 </a:t>
            </a:r>
            <a:r>
              <a:rPr lang="en-US" altLang="ko-KR" dirty="0" smtClean="0"/>
              <a:t>1</a:t>
            </a:r>
            <a:r>
              <a:rPr lang="ko-KR" altLang="en-US" dirty="0" smtClean="0"/>
              <a:t>인까지 남아서 싸우자는 생각은 그 끝이 대부분 </a:t>
            </a:r>
            <a:r>
              <a:rPr lang="ko-KR" altLang="en-US" b="1" dirty="0" smtClean="0">
                <a:hlinkClick r:id="rId12" tooltip="카미카제"/>
              </a:rPr>
              <a:t>자살</a:t>
            </a:r>
            <a:r>
              <a:rPr lang="ko-KR" altLang="en-US" b="1" dirty="0" smtClean="0">
                <a:hlinkClick r:id="rId13" tooltip="반자이 어택"/>
              </a:rPr>
              <a:t>공격</a:t>
            </a:r>
            <a:r>
              <a:rPr lang="ko-KR" altLang="en-US" b="1" dirty="0" smtClean="0"/>
              <a:t>이나 마찬가지일 정도로 좋지 않다</a:t>
            </a:r>
            <a:r>
              <a:rPr lang="en-US" altLang="ko-KR" b="1" dirty="0" smtClean="0"/>
              <a:t>.</a:t>
            </a:r>
            <a:r>
              <a:rPr lang="ko-KR" altLang="en-US" dirty="0" smtClean="0"/>
              <a:t> 당시 흉노족의 상황이 그러했고</a:t>
            </a:r>
            <a:r>
              <a:rPr lang="en-US" altLang="ko-KR" dirty="0" smtClean="0"/>
              <a:t>, </a:t>
            </a:r>
            <a:r>
              <a:rPr lang="ko-KR" altLang="en-US" dirty="0" smtClean="0"/>
              <a:t>흉노족의 왕은 흉노족의 용맹을 강조하며 부하들까지 사지로 내모는 총공격을 감행했으나</a:t>
            </a:r>
            <a:r>
              <a:rPr lang="en-US" altLang="ko-KR" dirty="0" smtClean="0"/>
              <a:t>, </a:t>
            </a:r>
            <a:r>
              <a:rPr lang="ko-KR" altLang="en-US" dirty="0" smtClean="0"/>
              <a:t>결국 전멸당하고 자신은 살해당하고 만다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하지만 그의 아들인 태자 김일제는</a:t>
            </a:r>
            <a:r>
              <a:rPr lang="en-US" altLang="ko-KR" dirty="0" smtClean="0"/>
              <a:t>, </a:t>
            </a:r>
            <a:r>
              <a:rPr lang="en-US" altLang="ko-KR" b="1" dirty="0" smtClean="0"/>
              <a:t>14</a:t>
            </a:r>
            <a:r>
              <a:rPr lang="ko-KR" altLang="en-US" b="1" dirty="0" smtClean="0"/>
              <a:t>살이란 나이에</a:t>
            </a:r>
            <a:r>
              <a:rPr lang="ko-KR" altLang="en-US" dirty="0" smtClean="0"/>
              <a:t> 이대로 싸워봤자 개죽음으로 끝난다는 것을 깨닫고 후일을 도모하고자 그대로 투항하였다</a:t>
            </a:r>
            <a:r>
              <a:rPr lang="en-US" altLang="ko-KR" dirty="0" smtClean="0"/>
              <a:t>. </a:t>
            </a:r>
            <a:r>
              <a:rPr lang="ko-KR" altLang="en-US" dirty="0" smtClean="0"/>
              <a:t>단 한 명이 투항한 것이라면 몰라도</a:t>
            </a:r>
            <a:r>
              <a:rPr lang="en-US" altLang="ko-KR" dirty="0" smtClean="0"/>
              <a:t>, </a:t>
            </a:r>
            <a:r>
              <a:rPr lang="ko-KR" altLang="en-US" dirty="0" smtClean="0"/>
              <a:t>그를 따르던 수많은 병사들까지 태자 하나의 투항 덕분에 개죽음을 당하지 않고 모두 목숨을 보전할 수 있었다</a:t>
            </a:r>
            <a:r>
              <a:rPr lang="en-US" altLang="ko-KR" dirty="0" smtClean="0"/>
              <a:t>. </a:t>
            </a:r>
            <a:r>
              <a:rPr lang="ko-KR" altLang="en-US" dirty="0" smtClean="0"/>
              <a:t>질 것이 뻔한 전쟁을 사전에 피하여 자신뿐만 아니라 자신을 따르던 모든 </a:t>
            </a:r>
            <a:r>
              <a:rPr lang="ko-KR" altLang="en-US" dirty="0" smtClean="0">
                <a:hlinkClick r:id="rId14" tooltip="병사"/>
              </a:rPr>
              <a:t>병사</a:t>
            </a:r>
            <a:r>
              <a:rPr lang="ko-KR" altLang="en-US" dirty="0" smtClean="0"/>
              <a:t>들의 목숨까지 사전에 지켜낸 것은 진정한 선견지명의 본보기이다</a:t>
            </a:r>
            <a:r>
              <a:rPr lang="en-US" altLang="ko-KR" dirty="0" smtClean="0"/>
              <a:t>.</a:t>
            </a:r>
            <a:endParaRPr lang="en-US" dirty="0"/>
          </a:p>
        </p:txBody>
      </p:sp>
      <p:sp>
        <p:nvSpPr>
          <p:cNvPr id="3" name="Title 2"/>
          <p:cNvSpPr>
            <a:spLocks noGrp="1"/>
          </p:cNvSpPr>
          <p:nvPr>
            <p:ph type="title"/>
          </p:nvPr>
        </p:nvSpPr>
        <p:spPr/>
        <p:txBody>
          <a:bodyPr>
            <a:normAutofit fontScale="90000"/>
          </a:bodyPr>
          <a:lstStyle/>
          <a:p>
            <a:r>
              <a:rPr lang="ko-KR" altLang="en-US" b="1" dirty="0" smtClean="0"/>
              <a:t>선견지명  </a:t>
            </a:r>
            <a:r>
              <a:rPr lang="ko-KR" altLang="en-US" b="1" dirty="0" smtClean="0"/>
              <a:t>先見之明</a:t>
            </a:r>
            <a:br>
              <a:rPr lang="ko-KR" altLang="en-US" b="1"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o-KR" altLang="en-US" dirty="0" smtClean="0"/>
              <a:t>밥 열 술이 한 그릇이 된다는 뜻으로</a:t>
            </a:r>
            <a:r>
              <a:rPr lang="en-US" altLang="ko-KR" dirty="0" smtClean="0"/>
              <a:t>, </a:t>
            </a:r>
            <a:r>
              <a:rPr lang="ko-KR" altLang="en-US" dirty="0" smtClean="0"/>
              <a:t>여러 사람이 조금씩 힘을 합하면 한 사람을 돕기 쉬움을 이르는 말</a:t>
            </a:r>
            <a:r>
              <a:rPr lang="en-US" altLang="ko-KR" dirty="0" smtClean="0"/>
              <a:t>. </a:t>
            </a:r>
            <a:endParaRPr lang="en-US" dirty="0"/>
          </a:p>
        </p:txBody>
      </p:sp>
      <p:sp>
        <p:nvSpPr>
          <p:cNvPr id="3" name="Title 2"/>
          <p:cNvSpPr>
            <a:spLocks noGrp="1"/>
          </p:cNvSpPr>
          <p:nvPr>
            <p:ph type="title"/>
          </p:nvPr>
        </p:nvSpPr>
        <p:spPr/>
        <p:txBody>
          <a:bodyPr>
            <a:normAutofit fontScale="90000"/>
          </a:bodyPr>
          <a:lstStyle/>
          <a:p>
            <a:r>
              <a:rPr lang="ko-KR" altLang="en-US" b="1" dirty="0" smtClean="0"/>
              <a:t>십시일반 </a:t>
            </a:r>
            <a:r>
              <a:rPr lang="ko-KR" altLang="en-US" b="1" dirty="0" smtClean="0"/>
              <a:t>十匙一飯</a:t>
            </a:r>
            <a:br>
              <a:rPr lang="ko-KR" altLang="en-US" b="1"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o-KR" altLang="en-US" dirty="0" smtClean="0">
                <a:hlinkClick r:id="rId2" tooltip="입술"/>
              </a:rPr>
              <a:t>입술</a:t>
            </a:r>
            <a:r>
              <a:rPr lang="ko-KR" altLang="en-US" dirty="0" smtClean="0"/>
              <a:t>이 없으면 </a:t>
            </a:r>
            <a:r>
              <a:rPr lang="ko-KR" altLang="en-US" dirty="0" smtClean="0">
                <a:hlinkClick r:id="rId3" tooltip="이#s-4"/>
              </a:rPr>
              <a:t>이</a:t>
            </a:r>
            <a:r>
              <a:rPr lang="ko-KR" altLang="en-US" dirty="0" smtClean="0"/>
              <a:t>가 시리다</a:t>
            </a:r>
            <a:r>
              <a:rPr lang="en-US" altLang="ko-KR" dirty="0" smtClean="0"/>
              <a:t>. </a:t>
            </a:r>
            <a:r>
              <a:rPr lang="ko-KR" altLang="en-US" dirty="0" smtClean="0"/>
              <a:t>굉장히 밀접한 둘의 관계를 말하는 것으로</a:t>
            </a:r>
            <a:r>
              <a:rPr lang="en-US" altLang="ko-KR" dirty="0" smtClean="0"/>
              <a:t>, </a:t>
            </a:r>
            <a:r>
              <a:rPr lang="ko-KR" altLang="en-US" dirty="0" smtClean="0"/>
              <a:t>주로 둘 중 하나가 망하면 나머지도 망함을 경계하라는 비유로 쓰인다</a:t>
            </a:r>
            <a:r>
              <a:rPr lang="en-US" altLang="ko-KR" dirty="0" smtClean="0"/>
              <a:t>.</a:t>
            </a:r>
            <a:endParaRPr lang="en-US" altLang="ko-KR" b="1" dirty="0" smtClean="0"/>
          </a:p>
          <a:p>
            <a:r>
              <a:rPr lang="ko-KR" altLang="en-US" b="1" dirty="0" smtClean="0"/>
              <a:t>보거상의 </a:t>
            </a:r>
            <a:r>
              <a:rPr lang="ko-KR" altLang="en-US" dirty="0" smtClean="0"/>
              <a:t>輔車相衣 </a:t>
            </a:r>
            <a:r>
              <a:rPr lang="en-US" altLang="ko-KR" dirty="0" smtClean="0"/>
              <a:t>: </a:t>
            </a:r>
            <a:r>
              <a:rPr lang="ko-KR" altLang="en-US" dirty="0" smtClean="0"/>
              <a:t>수레의 </a:t>
            </a:r>
            <a:r>
              <a:rPr lang="ko-KR" altLang="en-US" dirty="0" smtClean="0"/>
              <a:t>덧방나무</a:t>
            </a:r>
            <a:r>
              <a:rPr lang="en-US" altLang="ko-KR" dirty="0" smtClean="0"/>
              <a:t>(</a:t>
            </a:r>
            <a:r>
              <a:rPr lang="ko-KR" altLang="en-US" dirty="0" smtClean="0"/>
              <a:t>輔</a:t>
            </a:r>
            <a:r>
              <a:rPr lang="en-US" altLang="ko-KR" dirty="0" smtClean="0"/>
              <a:t>)</a:t>
            </a:r>
            <a:r>
              <a:rPr lang="en-US" altLang="ko-KR" baseline="30000" dirty="0" smtClean="0">
                <a:hlinkClick r:id="rId4" tooltip="바퀴를 차축에 끼운 채 그냥 굴리면 바퀴가 빠지니까, 바퀴가 빠지는 것을 막기 위해 양쪽에 끼워 막는 역할을 맡는 부품이다."/>
              </a:rPr>
              <a:t>[1]</a:t>
            </a:r>
            <a:r>
              <a:rPr lang="ko-KR" altLang="en-US" dirty="0" smtClean="0"/>
              <a:t>와 바퀴</a:t>
            </a:r>
            <a:r>
              <a:rPr lang="en-US" altLang="ko-KR" dirty="0" smtClean="0"/>
              <a:t>(</a:t>
            </a:r>
            <a:r>
              <a:rPr lang="ko-KR" altLang="en-US" dirty="0" smtClean="0"/>
              <a:t>車</a:t>
            </a:r>
            <a:r>
              <a:rPr lang="en-US" altLang="ko-KR" dirty="0" smtClean="0"/>
              <a:t>)</a:t>
            </a:r>
            <a:r>
              <a:rPr lang="ko-KR" altLang="en-US" dirty="0" smtClean="0"/>
              <a:t>가 서로 의지</a:t>
            </a:r>
            <a:r>
              <a:rPr lang="en-US" altLang="ko-KR" dirty="0" smtClean="0"/>
              <a:t>(</a:t>
            </a:r>
            <a:r>
              <a:rPr lang="ko-KR" altLang="en-US" dirty="0" smtClean="0"/>
              <a:t>依支</a:t>
            </a:r>
            <a:r>
              <a:rPr lang="en-US" altLang="ko-KR" dirty="0" smtClean="0"/>
              <a:t>)</a:t>
            </a:r>
            <a:r>
              <a:rPr lang="ko-KR" altLang="en-US" dirty="0" smtClean="0"/>
              <a:t>한다는 뜻으로</a:t>
            </a:r>
            <a:r>
              <a:rPr lang="en-US" altLang="ko-KR" dirty="0" smtClean="0"/>
              <a:t>, </a:t>
            </a:r>
            <a:r>
              <a:rPr lang="ko-KR" altLang="en-US" dirty="0" smtClean="0"/>
              <a:t>서로 도와서 의지하는 깊은 관계를 이르는 말이다</a:t>
            </a:r>
            <a:r>
              <a:rPr lang="en-US" altLang="ko-KR" dirty="0" smtClean="0"/>
              <a:t>.</a:t>
            </a:r>
            <a:endParaRPr lang="en-US" dirty="0"/>
          </a:p>
        </p:txBody>
      </p:sp>
      <p:sp>
        <p:nvSpPr>
          <p:cNvPr id="3" name="Title 2"/>
          <p:cNvSpPr>
            <a:spLocks noGrp="1"/>
          </p:cNvSpPr>
          <p:nvPr>
            <p:ph type="title"/>
          </p:nvPr>
        </p:nvSpPr>
        <p:spPr/>
        <p:txBody>
          <a:bodyPr>
            <a:normAutofit fontScale="90000"/>
          </a:bodyPr>
          <a:lstStyle/>
          <a:p>
            <a:r>
              <a:rPr lang="ko-KR" altLang="en-US" b="1" dirty="0" smtClean="0"/>
              <a:t>순망치한 </a:t>
            </a:r>
            <a:r>
              <a:rPr lang="ko-KR" altLang="en-US" dirty="0" smtClean="0"/>
              <a:t>脣亡齒寒 </a:t>
            </a:r>
            <a:r>
              <a:rPr lang="ko-KR" altLang="en-US" b="1" dirty="0" smtClean="0"/>
              <a:t/>
            </a:r>
            <a:br>
              <a:rPr lang="ko-KR" altLang="en-US" b="1"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ko-KR" altLang="en-US" dirty="0" smtClean="0"/>
              <a:t>잘못 들어선 길을 버리고 착한 사람으로 다시 태어나겠다는 결의를 실천하여 마침내 이룩함을 이르는 말</a:t>
            </a:r>
            <a:r>
              <a:rPr lang="en-US" altLang="ko-KR" dirty="0" smtClean="0"/>
              <a:t>. </a:t>
            </a:r>
            <a:endParaRPr lang="en-US" altLang="ko-KR" dirty="0" smtClean="0"/>
          </a:p>
          <a:p>
            <a:r>
              <a:rPr lang="ko-KR" altLang="en-US" b="1" dirty="0" smtClean="0"/>
              <a:t>유래</a:t>
            </a:r>
            <a:r>
              <a:rPr lang="en-US" altLang="ko-KR" b="1" dirty="0" smtClean="0"/>
              <a:t>: </a:t>
            </a:r>
            <a:r>
              <a:rPr lang="ko-KR" altLang="en-US" dirty="0" smtClean="0">
                <a:hlinkClick r:id="rId2" tooltip="당나라"/>
              </a:rPr>
              <a:t>당나라</a:t>
            </a:r>
            <a:r>
              <a:rPr lang="ko-KR" altLang="en-US" dirty="0" smtClean="0"/>
              <a:t>의 </a:t>
            </a:r>
            <a:r>
              <a:rPr lang="ko-KR" altLang="en-US" dirty="0" smtClean="0"/>
              <a:t>정치가 조거정</a:t>
            </a:r>
            <a:r>
              <a:rPr lang="en-US" altLang="ko-KR" dirty="0" smtClean="0"/>
              <a:t>(</a:t>
            </a:r>
            <a:r>
              <a:rPr lang="ko-KR" altLang="en-US" dirty="0" smtClean="0"/>
              <a:t>趙居貞</a:t>
            </a:r>
            <a:r>
              <a:rPr lang="en-US" altLang="ko-KR" dirty="0" smtClean="0"/>
              <a:t>)</a:t>
            </a:r>
            <a:r>
              <a:rPr lang="ko-KR" altLang="en-US" dirty="0" smtClean="0"/>
              <a:t>의 </a:t>
            </a:r>
            <a:r>
              <a:rPr lang="en-US" altLang="ko-KR" dirty="0" smtClean="0"/>
              <a:t>《</a:t>
            </a:r>
            <a:r>
              <a:rPr lang="ko-KR" altLang="en-US" dirty="0" smtClean="0"/>
              <a:t>신수춘신군묘기</a:t>
            </a:r>
            <a:r>
              <a:rPr lang="en-US" altLang="ko-KR" dirty="0" smtClean="0"/>
              <a:t>(</a:t>
            </a:r>
            <a:r>
              <a:rPr lang="ko-KR" altLang="en-US" dirty="0" smtClean="0"/>
              <a:t>新修春申君廟記</a:t>
            </a:r>
            <a:r>
              <a:rPr lang="en-US" altLang="ko-KR" dirty="0" smtClean="0"/>
              <a:t>)》</a:t>
            </a:r>
            <a:r>
              <a:rPr lang="ko-KR" altLang="en-US" dirty="0" smtClean="0"/>
              <a:t>에서 보인다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hlinkClick r:id="rId3" tooltip="괄목상대"/>
              </a:rPr>
              <a:t>괄목상대</a:t>
            </a:r>
            <a:r>
              <a:rPr lang="ko-KR" altLang="en-US" dirty="0" smtClean="0"/>
              <a:t>와 유래가 비슷하나 사용용례는 완전히 다른 편</a:t>
            </a:r>
            <a:r>
              <a:rPr lang="en-US" altLang="ko-KR" dirty="0" smtClean="0"/>
              <a:t>. </a:t>
            </a:r>
            <a:r>
              <a:rPr lang="ko-KR" altLang="en-US" dirty="0" smtClean="0"/>
              <a:t>개과천선은 </a:t>
            </a:r>
            <a:r>
              <a:rPr lang="en-US" altLang="ko-KR" dirty="0" smtClean="0"/>
              <a:t>"</a:t>
            </a:r>
            <a:r>
              <a:rPr lang="ko-KR" altLang="en-US" dirty="0" smtClean="0"/>
              <a:t>남의 말을 듣고 </a:t>
            </a:r>
            <a:r>
              <a:rPr lang="en-US" altLang="ko-KR" dirty="0" smtClean="0"/>
              <a:t>(</a:t>
            </a:r>
            <a:r>
              <a:rPr lang="ko-KR" altLang="en-US" dirty="0" smtClean="0"/>
              <a:t>잘못을</a:t>
            </a:r>
            <a:r>
              <a:rPr lang="en-US" altLang="ko-KR" dirty="0" smtClean="0"/>
              <a:t>) </a:t>
            </a:r>
            <a:r>
              <a:rPr lang="ko-KR" altLang="en-US" dirty="0" smtClean="0"/>
              <a:t>고치는 것</a:t>
            </a:r>
            <a:r>
              <a:rPr lang="en-US" altLang="ko-KR" dirty="0" smtClean="0"/>
              <a:t>"</a:t>
            </a:r>
            <a:r>
              <a:rPr lang="ko-KR" altLang="en-US" dirty="0" smtClean="0"/>
              <a:t>이고</a:t>
            </a:r>
            <a:r>
              <a:rPr lang="en-US" altLang="ko-KR" dirty="0" smtClean="0"/>
              <a:t>, </a:t>
            </a:r>
            <a:r>
              <a:rPr lang="ko-KR" altLang="en-US" dirty="0" smtClean="0"/>
              <a:t>괄목상대는 </a:t>
            </a:r>
            <a:r>
              <a:rPr lang="en-US" altLang="ko-KR" dirty="0" smtClean="0"/>
              <a:t>"</a:t>
            </a:r>
            <a:r>
              <a:rPr lang="ko-KR" altLang="en-US" dirty="0" smtClean="0"/>
              <a:t>자기 스스로 잘못을 고치거나 발전하는 것</a:t>
            </a:r>
            <a:r>
              <a:rPr lang="en-US" altLang="ko-KR" dirty="0" smtClean="0"/>
              <a:t>"</a:t>
            </a:r>
            <a:r>
              <a:rPr lang="ko-KR" altLang="en-US" dirty="0" smtClean="0"/>
              <a:t>을 뜻한다</a:t>
            </a:r>
            <a:r>
              <a:rPr lang="en-US" altLang="ko-KR" dirty="0" smtClean="0"/>
              <a:t>.</a:t>
            </a:r>
            <a:endParaRPr lang="en-US" dirty="0"/>
          </a:p>
        </p:txBody>
      </p:sp>
      <p:sp>
        <p:nvSpPr>
          <p:cNvPr id="2" name="Title 1"/>
          <p:cNvSpPr>
            <a:spLocks noGrp="1"/>
          </p:cNvSpPr>
          <p:nvPr>
            <p:ph type="title"/>
          </p:nvPr>
        </p:nvSpPr>
        <p:spPr/>
        <p:txBody>
          <a:bodyPr>
            <a:normAutofit/>
          </a:bodyPr>
          <a:lstStyle/>
          <a:p>
            <a:r>
              <a:rPr lang="ko-KR" altLang="en-US" dirty="0" smtClean="0"/>
              <a:t>개과천선</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o-KR" altLang="en-US" dirty="0" smtClean="0"/>
              <a:t>漁</a:t>
            </a:r>
            <a:r>
              <a:rPr lang="en-US" altLang="ko-KR" dirty="0" smtClean="0"/>
              <a:t>(</a:t>
            </a:r>
            <a:r>
              <a:rPr lang="ko-KR" altLang="en-US" dirty="0" smtClean="0"/>
              <a:t>고기 잡을 어</a:t>
            </a:r>
            <a:r>
              <a:rPr lang="en-US" altLang="ko-KR" dirty="0" smtClean="0"/>
              <a:t>) </a:t>
            </a:r>
            <a:r>
              <a:rPr lang="ko-KR" altLang="en-US" dirty="0" smtClean="0"/>
              <a:t>父</a:t>
            </a:r>
            <a:r>
              <a:rPr lang="en-US" altLang="ko-KR" dirty="0" smtClean="0"/>
              <a:t>(</a:t>
            </a:r>
            <a:r>
              <a:rPr lang="ko-KR" altLang="en-US" dirty="0" smtClean="0"/>
              <a:t>아비 부</a:t>
            </a:r>
            <a:r>
              <a:rPr lang="en-US" altLang="ko-KR" dirty="0" smtClean="0"/>
              <a:t>) </a:t>
            </a:r>
            <a:r>
              <a:rPr lang="ko-KR" altLang="en-US" dirty="0" smtClean="0"/>
              <a:t>之</a:t>
            </a:r>
            <a:r>
              <a:rPr lang="en-US" altLang="ko-KR" dirty="0" smtClean="0"/>
              <a:t>(</a:t>
            </a:r>
            <a:r>
              <a:rPr lang="ko-KR" altLang="en-US" dirty="0" smtClean="0"/>
              <a:t>갈 지</a:t>
            </a:r>
            <a:r>
              <a:rPr lang="en-US" altLang="ko-KR" dirty="0" smtClean="0"/>
              <a:t>)</a:t>
            </a:r>
            <a:r>
              <a:rPr lang="en-US" altLang="ko-KR" baseline="30000" dirty="0" smtClean="0">
                <a:hlinkClick r:id="rId2" tooltip="여기에서 之 는 &quot;가다&quot; 의 뜻이 아닌 &quot;~의&quot; 로 본다. 之는 한문에서 &quot;가다&quot; 라는 뜻 외에도 여러 문법적 기능을 한다."/>
              </a:rPr>
              <a:t>[1]</a:t>
            </a:r>
            <a:r>
              <a:rPr lang="ko-KR" altLang="en-US" dirty="0" smtClean="0"/>
              <a:t> 利</a:t>
            </a:r>
            <a:r>
              <a:rPr lang="en-US" altLang="ko-KR" dirty="0" smtClean="0"/>
              <a:t>(</a:t>
            </a:r>
            <a:r>
              <a:rPr lang="ko-KR" altLang="en-US" dirty="0" smtClean="0"/>
              <a:t>이로울 리</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hlinkClick r:id="rId3" tooltip="어부"/>
              </a:rPr>
              <a:t>어부</a:t>
            </a:r>
            <a:r>
              <a:rPr lang="ko-KR" altLang="en-US" dirty="0" smtClean="0"/>
              <a:t>의 이득이라는 뜻으로</a:t>
            </a:r>
            <a:r>
              <a:rPr lang="en-US" altLang="ko-KR" dirty="0" smtClean="0"/>
              <a:t>, </a:t>
            </a:r>
            <a:r>
              <a:rPr lang="ko-KR" altLang="en-US" dirty="0" smtClean="0"/>
              <a:t>쌍방이 다투는 사이에 제</a:t>
            </a:r>
            <a:r>
              <a:rPr lang="en-US" altLang="ko-KR" dirty="0" smtClean="0"/>
              <a:t>3</a:t>
            </a:r>
            <a:r>
              <a:rPr lang="ko-KR" altLang="en-US" dirty="0" smtClean="0"/>
              <a:t>자가 힘들이지 않고 이득을 챙긴다는 뜻의 사자성어</a:t>
            </a:r>
            <a:r>
              <a:rPr lang="en-US" altLang="ko-KR" dirty="0" smtClean="0"/>
              <a:t>.</a:t>
            </a:r>
            <a:endParaRPr lang="en-US" dirty="0"/>
          </a:p>
        </p:txBody>
      </p:sp>
      <p:sp>
        <p:nvSpPr>
          <p:cNvPr id="3" name="Title 2"/>
          <p:cNvSpPr>
            <a:spLocks noGrp="1"/>
          </p:cNvSpPr>
          <p:nvPr>
            <p:ph type="title"/>
          </p:nvPr>
        </p:nvSpPr>
        <p:spPr/>
        <p:txBody>
          <a:bodyPr>
            <a:normAutofit fontScale="90000"/>
          </a:bodyPr>
          <a:lstStyle/>
          <a:p>
            <a:r>
              <a:rPr lang="ko-KR" altLang="en-US" b="1" dirty="0" smtClean="0"/>
              <a:t>어부지리</a:t>
            </a:r>
            <a:br>
              <a:rPr lang="ko-KR" altLang="en-US" b="1" dirty="0" smtClean="0"/>
            </a:br>
            <a:endParaRPr lang="en-US" dirty="0"/>
          </a:p>
        </p:txBody>
      </p:sp>
      <p:pic>
        <p:nvPicPr>
          <p:cNvPr id="2051" name="Picture 3"/>
          <p:cNvPicPr>
            <a:picLocks noChangeAspect="1" noChangeArrowheads="1"/>
          </p:cNvPicPr>
          <p:nvPr/>
        </p:nvPicPr>
        <p:blipFill>
          <a:blip r:embed="rId4" cstate="print"/>
          <a:srcRect/>
          <a:stretch>
            <a:fillRect/>
          </a:stretch>
        </p:blipFill>
        <p:spPr bwMode="auto">
          <a:xfrm>
            <a:off x="6400800" y="3275462"/>
            <a:ext cx="2743200" cy="358253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4572000"/>
          </a:xfrm>
        </p:spPr>
        <p:txBody>
          <a:bodyPr>
            <a:noAutofit/>
          </a:bodyPr>
          <a:lstStyle/>
          <a:p>
            <a:r>
              <a:rPr lang="ko-KR" altLang="en-US" sz="1400" dirty="0" smtClean="0"/>
              <a:t>전국시대 제</a:t>
            </a:r>
            <a:r>
              <a:rPr lang="en-US" altLang="ko-KR" sz="1400" dirty="0" smtClean="0"/>
              <a:t>(</a:t>
            </a:r>
            <a:r>
              <a:rPr lang="ko-KR" altLang="en-US" sz="1400" dirty="0" smtClean="0"/>
              <a:t>齊</a:t>
            </a:r>
            <a:r>
              <a:rPr lang="en-US" altLang="ko-KR" sz="1400" dirty="0" smtClean="0"/>
              <a:t>)</a:t>
            </a:r>
            <a:r>
              <a:rPr lang="ko-KR" altLang="en-US" sz="1400" dirty="0" smtClean="0"/>
              <a:t>나라에 많은 군사를 파병한 연</a:t>
            </a:r>
            <a:r>
              <a:rPr lang="en-US" altLang="ko-KR" sz="1400" dirty="0" smtClean="0"/>
              <a:t>(</a:t>
            </a:r>
            <a:r>
              <a:rPr lang="ko-KR" altLang="en-US" sz="1400" dirty="0" smtClean="0"/>
              <a:t>燕</a:t>
            </a:r>
            <a:r>
              <a:rPr lang="en-US" altLang="ko-KR" sz="1400" dirty="0" smtClean="0"/>
              <a:t>)</a:t>
            </a:r>
            <a:r>
              <a:rPr lang="ko-KR" altLang="en-US" sz="1400" dirty="0" smtClean="0"/>
              <a:t>나라에 기근이 들자</a:t>
            </a:r>
            <a:r>
              <a:rPr lang="en-US" altLang="ko-KR" sz="1400" dirty="0" smtClean="0"/>
              <a:t>, </a:t>
            </a:r>
            <a:r>
              <a:rPr lang="ko-KR" altLang="en-US" sz="1400" dirty="0" smtClean="0"/>
              <a:t>이웃 조</a:t>
            </a:r>
            <a:r>
              <a:rPr lang="en-US" altLang="ko-KR" sz="1400" dirty="0" smtClean="0"/>
              <a:t>(</a:t>
            </a:r>
            <a:r>
              <a:rPr lang="ko-KR" altLang="en-US" sz="1400" dirty="0" smtClean="0"/>
              <a:t>趙</a:t>
            </a:r>
            <a:r>
              <a:rPr lang="en-US" altLang="ko-KR" sz="1400" dirty="0" smtClean="0"/>
              <a:t>)</a:t>
            </a:r>
            <a:r>
              <a:rPr lang="ko-KR" altLang="en-US" sz="1400" dirty="0" smtClean="0"/>
              <a:t>나라의 혜문왕은 기다렸다는 듯이 침략 준비를 서둘렀다</a:t>
            </a:r>
            <a:r>
              <a:rPr lang="en-US" altLang="ko-KR" sz="1400" dirty="0" smtClean="0"/>
              <a:t>. </a:t>
            </a:r>
            <a:r>
              <a:rPr lang="ko-KR" altLang="en-US" sz="1400" dirty="0" smtClean="0"/>
              <a:t>그래서 연나라 소왕은 소진의 동생 소대</a:t>
            </a:r>
            <a:r>
              <a:rPr lang="en-US" altLang="ko-KR" sz="1400" dirty="0" smtClean="0"/>
              <a:t>(</a:t>
            </a:r>
            <a:r>
              <a:rPr lang="ko-KR" altLang="en-US" sz="1400" dirty="0" smtClean="0"/>
              <a:t>蘇代</a:t>
            </a:r>
            <a:r>
              <a:rPr lang="en-US" altLang="ko-KR" sz="1400" dirty="0" smtClean="0"/>
              <a:t>)</a:t>
            </a:r>
            <a:r>
              <a:rPr lang="ko-KR" altLang="en-US" sz="1400" dirty="0" smtClean="0"/>
              <a:t>에게 혜문왕을 설득해 주도록 부탁했다</a:t>
            </a:r>
            <a:r>
              <a:rPr lang="en-US" altLang="ko-KR" sz="1400" dirty="0" smtClean="0"/>
              <a:t>. </a:t>
            </a:r>
            <a:r>
              <a:rPr lang="ko-KR" altLang="en-US" sz="1400" dirty="0" smtClean="0"/>
              <a:t>이때</a:t>
            </a:r>
            <a:r>
              <a:rPr lang="en-US" altLang="ko-KR" sz="1400" dirty="0" smtClean="0"/>
              <a:t>, </a:t>
            </a:r>
            <a:r>
              <a:rPr lang="ko-KR" altLang="en-US" sz="1400" dirty="0" smtClean="0"/>
              <a:t>소대가 혜문왕을 설득하기 위해 이야기했던 내용은 다음과 같다</a:t>
            </a:r>
            <a:r>
              <a:rPr lang="en-US" altLang="ko-KR" sz="1400" dirty="0" smtClean="0"/>
              <a:t>.</a:t>
            </a:r>
            <a:r>
              <a:rPr lang="ko-KR" altLang="en-US" sz="1400" dirty="0" smtClean="0"/>
              <a:t/>
            </a:r>
            <a:br>
              <a:rPr lang="ko-KR" altLang="en-US" sz="1400" dirty="0" smtClean="0"/>
            </a:br>
            <a:r>
              <a:rPr lang="en-US" altLang="ko-KR" sz="1400" dirty="0" smtClean="0"/>
              <a:t>"</a:t>
            </a:r>
            <a:r>
              <a:rPr lang="ko-KR" altLang="en-US" sz="1400" dirty="0" smtClean="0"/>
              <a:t>오늘 귀국에 돌아오는 길에 역수</a:t>
            </a:r>
            <a:r>
              <a:rPr lang="en-US" altLang="ko-KR" sz="1400" dirty="0" smtClean="0"/>
              <a:t>(</a:t>
            </a:r>
            <a:r>
              <a:rPr lang="ko-KR" altLang="en-US" sz="1400" dirty="0" smtClean="0"/>
              <a:t>연</a:t>
            </a:r>
            <a:r>
              <a:rPr lang="en-US" altLang="ko-KR" sz="1400" dirty="0" smtClean="0"/>
              <a:t>, </a:t>
            </a:r>
            <a:r>
              <a:rPr lang="ko-KR" altLang="en-US" sz="1400" dirty="0" smtClean="0"/>
              <a:t>조의 국경</a:t>
            </a:r>
            <a:r>
              <a:rPr lang="en-US" altLang="ko-KR" sz="1400" dirty="0" smtClean="0"/>
              <a:t>)</a:t>
            </a:r>
            <a:r>
              <a:rPr lang="ko-KR" altLang="en-US" sz="1400" dirty="0" smtClean="0"/>
              <a:t>를 지나다가 문득 강변을 바라보니 조개가 조가비를 벌리고 햇볕을 쬐고 있었습니다</a:t>
            </a:r>
            <a:r>
              <a:rPr lang="en-US" altLang="ko-KR" sz="1400" dirty="0" smtClean="0"/>
              <a:t>. </a:t>
            </a:r>
            <a:r>
              <a:rPr lang="ko-KR" altLang="en-US" sz="1400" dirty="0" smtClean="0"/>
              <a:t>이때</a:t>
            </a:r>
            <a:r>
              <a:rPr lang="en-US" altLang="ko-KR" sz="1400" dirty="0" smtClean="0"/>
              <a:t>, </a:t>
            </a:r>
            <a:r>
              <a:rPr lang="ko-KR" altLang="en-US" sz="1400" dirty="0" smtClean="0"/>
              <a:t>갑자기 도요새가 날아와 뾰족한 부리로 조갯살을 쪼았습니다</a:t>
            </a:r>
            <a:r>
              <a:rPr lang="en-US" altLang="ko-KR" sz="1400" dirty="0" smtClean="0"/>
              <a:t>. </a:t>
            </a:r>
            <a:r>
              <a:rPr lang="ko-KR" altLang="en-US" sz="1400" dirty="0" smtClean="0"/>
              <a:t>깜짝 놀란 조개는 화가 나서 조가비를 굳게 닫고 부리를 놓아주지 않았습니다</a:t>
            </a:r>
            <a:r>
              <a:rPr lang="en-US" altLang="ko-KR" sz="1400" dirty="0" smtClean="0"/>
              <a:t>. </a:t>
            </a:r>
            <a:r>
              <a:rPr lang="ko-KR" altLang="en-US" sz="1400" dirty="0" smtClean="0"/>
              <a:t>그러자 다급해진 도요새가 </a:t>
            </a:r>
            <a:r>
              <a:rPr lang="en-US" altLang="ko-KR" sz="1400" dirty="0" smtClean="0"/>
              <a:t>'</a:t>
            </a:r>
            <a:r>
              <a:rPr lang="ko-KR" altLang="en-US" sz="1400" dirty="0" smtClean="0"/>
              <a:t>이대로 오늘도 내일도 비가 오지 않으면 너는 말라죽고 말 것이다</a:t>
            </a:r>
            <a:r>
              <a:rPr lang="en-US" altLang="ko-KR" sz="1400" dirty="0" smtClean="0"/>
              <a:t>'</a:t>
            </a:r>
            <a:r>
              <a:rPr lang="ko-KR" altLang="en-US" sz="1400" dirty="0" smtClean="0"/>
              <a:t>라고 하자</a:t>
            </a:r>
            <a:r>
              <a:rPr lang="en-US" altLang="ko-KR" sz="1400" dirty="0" smtClean="0"/>
              <a:t>, </a:t>
            </a:r>
            <a:r>
              <a:rPr lang="ko-KR" altLang="en-US" sz="1400" dirty="0" smtClean="0"/>
              <a:t>조개도 지지 않고 </a:t>
            </a:r>
            <a:r>
              <a:rPr lang="en-US" altLang="ko-KR" sz="1400" dirty="0" smtClean="0"/>
              <a:t>'</a:t>
            </a:r>
            <a:r>
              <a:rPr lang="ko-KR" altLang="en-US" sz="1400" dirty="0" smtClean="0"/>
              <a:t>내가 오늘도 내일도 놓아주지 않으면 너야말로 굶어 죽고 말 것이다</a:t>
            </a:r>
            <a:r>
              <a:rPr lang="en-US" altLang="ko-KR" sz="1400" dirty="0" smtClean="0"/>
              <a:t>'</a:t>
            </a:r>
            <a:r>
              <a:rPr lang="ko-KR" altLang="en-US" sz="1400" dirty="0" smtClean="0"/>
              <a:t>하고 맞받았습니다</a:t>
            </a:r>
            <a:r>
              <a:rPr lang="en-US" altLang="ko-KR" sz="1400" dirty="0" smtClean="0"/>
              <a:t>. </a:t>
            </a:r>
            <a:r>
              <a:rPr lang="ko-KR" altLang="en-US" sz="1400" dirty="0" smtClean="0"/>
              <a:t>이렇게 쌍방이 한 치의 양보도 없이 팽팽히 맞서 옥신각신하는 사이에 이곳을 지나가던 어부에게 그만 둘 다 잡혀 버리고 말았사옵니다</a:t>
            </a:r>
            <a:r>
              <a:rPr lang="en-US" altLang="ko-KR" sz="1400" dirty="0" smtClean="0"/>
              <a:t>.</a:t>
            </a:r>
            <a:br>
              <a:rPr lang="en-US" altLang="ko-KR" sz="1400" dirty="0" smtClean="0"/>
            </a:br>
            <a:r>
              <a:rPr lang="en-US" altLang="ko-KR" sz="1400" dirty="0" smtClean="0"/>
              <a:t/>
            </a:r>
            <a:br>
              <a:rPr lang="en-US" altLang="ko-KR" sz="1400" dirty="0" smtClean="0"/>
            </a:br>
            <a:r>
              <a:rPr lang="ko-KR" altLang="en-US" sz="1400" dirty="0" smtClean="0"/>
              <a:t>전하께서는 지금 연나라를 치려고 하십니다만</a:t>
            </a:r>
            <a:r>
              <a:rPr lang="en-US" altLang="ko-KR" sz="1400" dirty="0" smtClean="0"/>
              <a:t>, </a:t>
            </a:r>
            <a:r>
              <a:rPr lang="ko-KR" altLang="en-US" sz="1400" dirty="0" smtClean="0"/>
              <a:t>연나라가 조개라면 조나라는 도요새이옵니다</a:t>
            </a:r>
            <a:r>
              <a:rPr lang="en-US" altLang="ko-KR" sz="1400" dirty="0" smtClean="0"/>
              <a:t>. </a:t>
            </a:r>
            <a:r>
              <a:rPr lang="ko-KR" altLang="en-US" sz="1400" dirty="0" smtClean="0"/>
              <a:t>연과 조 두 나라가 공연히 싸워 백성들을 피폐하게 한다면</a:t>
            </a:r>
            <a:r>
              <a:rPr lang="en-US" altLang="ko-KR" sz="1400" dirty="0" smtClean="0"/>
              <a:t>, </a:t>
            </a:r>
            <a:r>
              <a:rPr lang="ko-KR" altLang="en-US" sz="1400" dirty="0" smtClean="0"/>
              <a:t>귀국과 접해 있는 저 강대한 진</a:t>
            </a:r>
            <a:r>
              <a:rPr lang="en-US" altLang="ko-KR" sz="1400" dirty="0" smtClean="0"/>
              <a:t>(</a:t>
            </a:r>
            <a:r>
              <a:rPr lang="ko-KR" altLang="en-US" sz="1400" dirty="0" smtClean="0"/>
              <a:t>秦</a:t>
            </a:r>
            <a:r>
              <a:rPr lang="en-US" altLang="ko-KR" sz="1400" dirty="0" smtClean="0"/>
              <a:t>)</a:t>
            </a:r>
            <a:r>
              <a:rPr lang="ko-KR" altLang="en-US" sz="1400" dirty="0" smtClean="0"/>
              <a:t>나라가 어부가 되어 </a:t>
            </a:r>
            <a:r>
              <a:rPr lang="ko-KR" altLang="en-US" sz="1400" dirty="0" smtClean="0">
                <a:hlinkClick r:id="rId2" tooltip="공멸"/>
              </a:rPr>
              <a:t>맛있는 국물을 다 마셔 버리고 말 것</a:t>
            </a:r>
            <a:r>
              <a:rPr lang="ko-KR" altLang="en-US" sz="1400" dirty="0" smtClean="0"/>
              <a:t>이옵니다</a:t>
            </a:r>
            <a:r>
              <a:rPr lang="en-US" altLang="ko-KR" sz="1400" dirty="0" smtClean="0"/>
              <a:t>."</a:t>
            </a:r>
            <a:br>
              <a:rPr lang="en-US" altLang="ko-KR" sz="1400" dirty="0" smtClean="0"/>
            </a:br>
            <a:r>
              <a:rPr lang="en-US" altLang="ko-KR" sz="1400" dirty="0" smtClean="0"/>
              <a:t/>
            </a:r>
            <a:br>
              <a:rPr lang="en-US" altLang="ko-KR" sz="1400" dirty="0" smtClean="0"/>
            </a:br>
            <a:r>
              <a:rPr lang="en-US" altLang="ko-KR" sz="1400" dirty="0" smtClean="0"/>
              <a:t>"</a:t>
            </a:r>
            <a:r>
              <a:rPr lang="ko-KR" altLang="en-US" sz="1400" dirty="0" smtClean="0"/>
              <a:t>과연 옳은 말이오</a:t>
            </a:r>
            <a:r>
              <a:rPr lang="en-US" altLang="ko-KR" sz="1400" dirty="0" smtClean="0"/>
              <a:t>.“      </a:t>
            </a:r>
            <a:r>
              <a:rPr lang="ko-KR" altLang="en-US" sz="1400" dirty="0" smtClean="0"/>
              <a:t>이리하여 </a:t>
            </a:r>
            <a:r>
              <a:rPr lang="ko-KR" altLang="en-US" sz="1400" dirty="0" smtClean="0"/>
              <a:t>혜문왕은 당장 침공 계획을 철회했다</a:t>
            </a:r>
            <a:r>
              <a:rPr lang="en-US" altLang="ko-KR" sz="1400" dirty="0" smtClean="0"/>
              <a:t>.</a:t>
            </a:r>
          </a:p>
          <a:p>
            <a:r>
              <a:rPr lang="ko-KR" altLang="en-US" sz="1400" dirty="0" smtClean="0"/>
              <a:t/>
            </a:r>
            <a:br>
              <a:rPr lang="ko-KR" altLang="en-US" sz="1400" dirty="0" smtClean="0"/>
            </a:br>
            <a:r>
              <a:rPr lang="ko-KR" altLang="en-US" sz="1400" dirty="0" smtClean="0"/>
              <a:t>하지만 이걸 연나라에 이야기했다면 어떨까</a:t>
            </a:r>
            <a:r>
              <a:rPr lang="en-US" altLang="ko-KR" sz="1400" dirty="0" smtClean="0"/>
              <a:t>? </a:t>
            </a:r>
            <a:r>
              <a:rPr lang="ko-KR" altLang="en-US" sz="1400" dirty="0" smtClean="0"/>
              <a:t>약자에게 이 이야기는 </a:t>
            </a:r>
            <a:r>
              <a:rPr lang="ko-KR" altLang="en-US" sz="1400" b="1" dirty="0" smtClean="0"/>
              <a:t>이왕 죽을거면 같이죽자</a:t>
            </a:r>
            <a:r>
              <a:rPr lang="ko-KR" altLang="en-US" sz="1400" dirty="0" smtClean="0"/>
              <a:t>의 뜻을 가지게 된다</a:t>
            </a:r>
            <a:r>
              <a:rPr lang="en-US" altLang="ko-KR" sz="1400" dirty="0" smtClean="0"/>
              <a:t>. </a:t>
            </a:r>
            <a:r>
              <a:rPr lang="ko-KR" altLang="en-US" sz="1400" dirty="0" smtClean="0"/>
              <a:t>어차피 약자</a:t>
            </a:r>
            <a:r>
              <a:rPr lang="en-US" altLang="ko-KR" sz="1400" dirty="0" smtClean="0"/>
              <a:t>(</a:t>
            </a:r>
            <a:r>
              <a:rPr lang="ko-KR" altLang="en-US" sz="1400" dirty="0" smtClean="0"/>
              <a:t>조개</a:t>
            </a:r>
            <a:r>
              <a:rPr lang="en-US" altLang="ko-KR" sz="1400" dirty="0" smtClean="0"/>
              <a:t>)</a:t>
            </a:r>
            <a:r>
              <a:rPr lang="ko-KR" altLang="en-US" sz="1400" dirty="0" smtClean="0"/>
              <a:t>는 강자</a:t>
            </a:r>
            <a:r>
              <a:rPr lang="en-US" altLang="ko-KR" sz="1400" dirty="0" smtClean="0"/>
              <a:t>(</a:t>
            </a:r>
            <a:r>
              <a:rPr lang="ko-KR" altLang="en-US" sz="1400" dirty="0" smtClean="0"/>
              <a:t>도요새</a:t>
            </a:r>
            <a:r>
              <a:rPr lang="en-US" altLang="ko-KR" sz="1400" dirty="0" smtClean="0"/>
              <a:t>)</a:t>
            </a:r>
            <a:r>
              <a:rPr lang="ko-KR" altLang="en-US" sz="1400" dirty="0" smtClean="0"/>
              <a:t>에게 죽을 운명</a:t>
            </a:r>
            <a:r>
              <a:rPr lang="en-US" altLang="ko-KR" sz="1400" dirty="0" smtClean="0"/>
              <a:t>(?)</a:t>
            </a:r>
            <a:r>
              <a:rPr lang="ko-KR" altLang="en-US" sz="1400" dirty="0" smtClean="0"/>
              <a:t>이었으니 차라리 자신이 죽더라도 복수는 하고 죽자</a:t>
            </a:r>
            <a:r>
              <a:rPr lang="en-US" altLang="ko-KR" sz="1400" dirty="0" smtClean="0"/>
              <a:t>……</a:t>
            </a:r>
            <a:r>
              <a:rPr lang="ko-KR" altLang="en-US" sz="1400" dirty="0" smtClean="0"/>
              <a:t>라는 뜻을 띄게 된다</a:t>
            </a:r>
            <a:r>
              <a:rPr lang="en-US" altLang="ko-KR" sz="1400" dirty="0" smtClean="0"/>
              <a:t>.</a:t>
            </a:r>
            <a:r>
              <a:rPr lang="ko-KR" altLang="en-US" sz="1400" dirty="0" smtClean="0"/>
              <a:t/>
            </a:r>
            <a:br>
              <a:rPr lang="ko-KR" altLang="en-US" sz="1400" dirty="0" smtClean="0"/>
            </a:br>
            <a:r>
              <a:rPr lang="ko-KR" altLang="en-US" sz="1400" dirty="0" smtClean="0"/>
              <a:t/>
            </a:r>
            <a:br>
              <a:rPr lang="ko-KR" altLang="en-US" sz="1400" dirty="0" smtClean="0"/>
            </a:br>
            <a:r>
              <a:rPr lang="ko-KR" altLang="en-US" sz="1400" dirty="0" smtClean="0"/>
              <a:t>유사한 말로 </a:t>
            </a:r>
            <a:r>
              <a:rPr lang="en-US" altLang="ko-KR" sz="1400" dirty="0" smtClean="0"/>
              <a:t>'</a:t>
            </a:r>
            <a:r>
              <a:rPr lang="ko-KR" altLang="en-US" sz="1400" dirty="0" smtClean="0"/>
              <a:t>남이 차린 밥상에 숟가락만 얹는다</a:t>
            </a:r>
            <a:r>
              <a:rPr lang="en-US" altLang="ko-KR" sz="1400" dirty="0" smtClean="0"/>
              <a:t>' </a:t>
            </a:r>
            <a:r>
              <a:rPr lang="ko-KR" altLang="en-US" sz="1400" dirty="0" smtClean="0"/>
              <a:t>그리고 </a:t>
            </a:r>
            <a:r>
              <a:rPr lang="en-US" altLang="ko-KR" sz="1400" dirty="0" smtClean="0"/>
              <a:t>'</a:t>
            </a:r>
            <a:r>
              <a:rPr lang="ko-KR" altLang="en-US" sz="1400" dirty="0" smtClean="0"/>
              <a:t>원님 덕에 나발분다</a:t>
            </a:r>
            <a:r>
              <a:rPr lang="en-US" altLang="ko-KR" sz="1400" dirty="0" smtClean="0"/>
              <a:t>' </a:t>
            </a:r>
            <a:r>
              <a:rPr lang="ko-KR" altLang="en-US" sz="1400" dirty="0" smtClean="0"/>
              <a:t>는 표현이 있다</a:t>
            </a:r>
            <a:r>
              <a:rPr lang="en-US" altLang="ko-KR" sz="1400" dirty="0" smtClean="0"/>
              <a:t>. </a:t>
            </a:r>
            <a:r>
              <a:rPr lang="ko-KR" altLang="en-US" sz="1400" dirty="0" smtClean="0"/>
              <a:t>차이점이라면 어부지리는 </a:t>
            </a:r>
            <a:r>
              <a:rPr lang="en-US" altLang="ko-KR" sz="1400" dirty="0" smtClean="0"/>
              <a:t>'</a:t>
            </a:r>
            <a:r>
              <a:rPr lang="ko-KR" altLang="en-US" sz="1400" dirty="0" smtClean="0"/>
              <a:t>자기들끼리 싸우다 제 </a:t>
            </a:r>
            <a:r>
              <a:rPr lang="en-US" altLang="ko-KR" sz="1400" dirty="0" smtClean="0"/>
              <a:t>3</a:t>
            </a:r>
            <a:r>
              <a:rPr lang="ko-KR" altLang="en-US" sz="1400" dirty="0" smtClean="0"/>
              <a:t>자에 의해 다같이 망한다</a:t>
            </a:r>
            <a:r>
              <a:rPr lang="en-US" altLang="ko-KR" sz="1400" dirty="0" smtClean="0"/>
              <a:t>'</a:t>
            </a:r>
            <a:r>
              <a:rPr lang="ko-KR" altLang="en-US" sz="1400" dirty="0" smtClean="0"/>
              <a:t>는 의미로 쓰이는 반면</a:t>
            </a:r>
            <a:r>
              <a:rPr lang="en-US" altLang="ko-KR" sz="1400" dirty="0" smtClean="0"/>
              <a:t>, </a:t>
            </a:r>
            <a:r>
              <a:rPr lang="ko-KR" altLang="en-US" sz="1400" dirty="0" smtClean="0"/>
              <a:t>숟가락 발언은 </a:t>
            </a:r>
            <a:r>
              <a:rPr lang="en-US" altLang="ko-KR" sz="1400" dirty="0" smtClean="0"/>
              <a:t>'</a:t>
            </a:r>
            <a:r>
              <a:rPr lang="ko-KR" altLang="en-US" sz="1400" dirty="0" smtClean="0"/>
              <a:t>타인들이 쌓은 수고에 자신은 극히 미량의 공을 덧대었다</a:t>
            </a:r>
            <a:r>
              <a:rPr lang="en-US" altLang="ko-KR" sz="1400" dirty="0" smtClean="0"/>
              <a:t>'</a:t>
            </a:r>
            <a:r>
              <a:rPr lang="ko-KR" altLang="en-US" sz="1400" dirty="0" smtClean="0"/>
              <a:t>는 뜻이며</a:t>
            </a:r>
            <a:r>
              <a:rPr lang="en-US" altLang="ko-KR" sz="1400" dirty="0" smtClean="0"/>
              <a:t>, '</a:t>
            </a:r>
            <a:r>
              <a:rPr lang="ko-KR" altLang="en-US" sz="1400" dirty="0" smtClean="0"/>
              <a:t>원님 덕에 나발 분다</a:t>
            </a:r>
            <a:r>
              <a:rPr lang="en-US" altLang="ko-KR" sz="1400" dirty="0" smtClean="0"/>
              <a:t>'</a:t>
            </a:r>
            <a:r>
              <a:rPr lang="ko-KR" altLang="en-US" sz="1400" dirty="0" smtClean="0"/>
              <a:t>는 </a:t>
            </a:r>
            <a:r>
              <a:rPr lang="en-US" altLang="ko-KR" sz="1400" dirty="0" smtClean="0"/>
              <a:t>'</a:t>
            </a:r>
            <a:r>
              <a:rPr lang="ko-KR" altLang="en-US" sz="1400" dirty="0" smtClean="0"/>
              <a:t>타인의 경사 덕에 나에게도 경사가 생기다</a:t>
            </a:r>
            <a:r>
              <a:rPr lang="en-US" altLang="ko-KR" sz="1400" dirty="0" smtClean="0"/>
              <a:t>'</a:t>
            </a:r>
            <a:r>
              <a:rPr lang="ko-KR" altLang="en-US" sz="1400" dirty="0" smtClean="0"/>
              <a:t>는 뜻이다</a:t>
            </a:r>
            <a:r>
              <a:rPr lang="en-US" altLang="ko-KR" sz="1400" dirty="0" smtClean="0"/>
              <a:t>.</a:t>
            </a:r>
            <a:endParaRPr lang="en-US" sz="1400" dirty="0"/>
          </a:p>
        </p:txBody>
      </p:sp>
      <p:sp>
        <p:nvSpPr>
          <p:cNvPr id="3" name="Title 2"/>
          <p:cNvSpPr>
            <a:spLocks noGrp="1"/>
          </p:cNvSpPr>
          <p:nvPr>
            <p:ph type="title"/>
          </p:nvPr>
        </p:nvSpPr>
        <p:spPr>
          <a:xfrm>
            <a:off x="457200" y="152400"/>
            <a:ext cx="8229600" cy="762000"/>
          </a:xfrm>
        </p:spPr>
        <p:txBody>
          <a:bodyPr/>
          <a:lstStyle/>
          <a:p>
            <a:r>
              <a:rPr lang="ko-KR" altLang="en-US" b="1" dirty="0" smtClean="0"/>
              <a:t>어부지리</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o-KR" altLang="en-US" dirty="0" smtClean="0"/>
              <a:t>상대편과 처지를 바꾸어 생각하라는 </a:t>
            </a:r>
            <a:r>
              <a:rPr lang="ko-KR" altLang="en-US" dirty="0" smtClean="0">
                <a:hlinkClick r:id="rId2" tooltip="사자성어"/>
              </a:rPr>
              <a:t>사자성어</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상대편의 처지나 입장에서 먼저 생각해보고 이해하라는 뜻이다</a:t>
            </a:r>
            <a:r>
              <a:rPr lang="en-US" altLang="ko-KR" dirty="0" smtClean="0"/>
              <a:t>. 《</a:t>
            </a:r>
            <a:r>
              <a:rPr lang="ko-KR" altLang="en-US" dirty="0" smtClean="0">
                <a:hlinkClick r:id="rId3" tooltip="맹자"/>
              </a:rPr>
              <a:t>맹자</a:t>
            </a:r>
            <a:r>
              <a:rPr lang="en-US" altLang="ko-KR" dirty="0" smtClean="0"/>
              <a:t>(</a:t>
            </a:r>
            <a:r>
              <a:rPr lang="ko-KR" altLang="en-US" dirty="0" smtClean="0"/>
              <a:t>孟子</a:t>
            </a:r>
            <a:r>
              <a:rPr lang="en-US" altLang="ko-KR" dirty="0" smtClean="0"/>
              <a:t>)》 〈</a:t>
            </a:r>
            <a:r>
              <a:rPr lang="ko-KR" altLang="en-US" dirty="0" smtClean="0"/>
              <a:t>이루</a:t>
            </a:r>
            <a:r>
              <a:rPr lang="en-US" altLang="ko-KR" dirty="0" smtClean="0"/>
              <a:t>(</a:t>
            </a:r>
            <a:r>
              <a:rPr lang="ko-KR" altLang="en-US" dirty="0" smtClean="0"/>
              <a:t>離婁</a:t>
            </a:r>
            <a:r>
              <a:rPr lang="en-US" altLang="ko-KR" dirty="0" smtClean="0"/>
              <a:t>)〉</a:t>
            </a:r>
            <a:r>
              <a:rPr lang="ko-KR" altLang="en-US" dirty="0" smtClean="0"/>
              <a:t>에 나오는 </a:t>
            </a:r>
            <a:r>
              <a:rPr lang="en-US" altLang="ko-KR" dirty="0" smtClean="0"/>
              <a:t>'</a:t>
            </a:r>
            <a:r>
              <a:rPr lang="ko-KR" altLang="en-US" dirty="0" smtClean="0"/>
              <a:t>역지즉개연</a:t>
            </a:r>
            <a:r>
              <a:rPr lang="en-US" altLang="ko-KR" dirty="0" smtClean="0"/>
              <a:t>(</a:t>
            </a:r>
            <a:r>
              <a:rPr lang="ko-KR" altLang="en-US" dirty="0" smtClean="0"/>
              <a:t>易地則皆然</a:t>
            </a:r>
            <a:r>
              <a:rPr lang="en-US" altLang="ko-KR" dirty="0" smtClean="0"/>
              <a:t>)'</a:t>
            </a:r>
            <a:r>
              <a:rPr lang="ko-KR" altLang="en-US" dirty="0" smtClean="0"/>
              <a:t>에서 유래한 말이다</a:t>
            </a:r>
            <a:r>
              <a:rPr lang="en-US" altLang="ko-KR" dirty="0" smtClean="0"/>
              <a:t>. </a:t>
            </a:r>
            <a:r>
              <a:rPr lang="ko-KR" altLang="en-US" dirty="0" smtClean="0"/>
              <a:t>역지즉개연은 처지나 경우를 바꾼다 해도 하는 것이 서로 같다는 말이다</a:t>
            </a:r>
            <a:r>
              <a:rPr lang="en-US" altLang="ko-KR" dirty="0" smtClean="0"/>
              <a:t>.</a:t>
            </a:r>
            <a:endParaRPr lang="en-US" dirty="0"/>
          </a:p>
        </p:txBody>
      </p:sp>
      <p:sp>
        <p:nvSpPr>
          <p:cNvPr id="3" name="Title 2"/>
          <p:cNvSpPr>
            <a:spLocks noGrp="1"/>
          </p:cNvSpPr>
          <p:nvPr>
            <p:ph type="title"/>
          </p:nvPr>
        </p:nvSpPr>
        <p:spPr/>
        <p:txBody>
          <a:bodyPr>
            <a:normAutofit fontScale="90000"/>
          </a:bodyPr>
          <a:lstStyle/>
          <a:p>
            <a:r>
              <a:rPr lang="ko-KR" altLang="en-US" b="1" dirty="0" smtClean="0"/>
              <a:t>역지사지 </a:t>
            </a:r>
            <a:r>
              <a:rPr lang="ko-KR" altLang="en-US" dirty="0" smtClean="0"/>
              <a:t>易地思之 </a:t>
            </a:r>
            <a:r>
              <a:rPr lang="ko-KR" altLang="en-US" b="1" dirty="0" smtClean="0"/>
              <a:t/>
            </a:r>
            <a:br>
              <a:rPr lang="ko-KR" altLang="en-US" b="1"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o-KR" altLang="en-US" dirty="0" smtClean="0"/>
              <a:t>다섯 리</a:t>
            </a:r>
            <a:r>
              <a:rPr lang="en-US" altLang="ko-KR" dirty="0" smtClean="0"/>
              <a:t>(</a:t>
            </a:r>
            <a:r>
              <a:rPr lang="ko-KR" altLang="en-US" dirty="0" smtClean="0"/>
              <a:t>里</a:t>
            </a:r>
            <a:r>
              <a:rPr lang="en-US" altLang="ko-KR" dirty="0" smtClean="0"/>
              <a:t>)</a:t>
            </a:r>
            <a:r>
              <a:rPr lang="ko-KR" altLang="en-US" dirty="0" smtClean="0"/>
              <a:t>나 되는 안개 속이라는 뜻으로 종적을 알 수 없음</a:t>
            </a:r>
            <a:r>
              <a:rPr lang="en-US" altLang="ko-KR" dirty="0" smtClean="0"/>
              <a:t>, </a:t>
            </a:r>
            <a:r>
              <a:rPr lang="ko-KR" altLang="en-US" dirty="0" smtClean="0"/>
              <a:t>어떠한 일의 진행에 대하여 예측할 수 없음을 뜻하는 말이다</a:t>
            </a:r>
            <a:r>
              <a:rPr lang="en-US" altLang="ko-KR" dirty="0" smtClean="0"/>
              <a:t>. </a:t>
            </a:r>
            <a:r>
              <a:rPr lang="ko-KR" altLang="en-US" dirty="0" smtClean="0">
                <a:hlinkClick r:id="rId2" tooltip="오리"/>
              </a:rPr>
              <a:t>오리</a:t>
            </a:r>
            <a:r>
              <a:rPr lang="ko-KR" altLang="en-US" dirty="0" smtClean="0"/>
              <a:t>와는 관계없다</a:t>
            </a:r>
            <a:r>
              <a:rPr lang="en-US" altLang="ko-KR" dirty="0" smtClean="0"/>
              <a:t>.</a:t>
            </a:r>
            <a:br>
              <a:rPr lang="en-US" altLang="ko-KR" dirty="0" smtClean="0"/>
            </a:br>
            <a:r>
              <a:rPr lang="en-US" altLang="ko-KR" dirty="0" smtClean="0"/>
              <a:t/>
            </a:r>
            <a:br>
              <a:rPr lang="en-US" altLang="ko-KR" dirty="0" smtClean="0"/>
            </a:br>
            <a:r>
              <a:rPr lang="ko-KR" altLang="en-US" dirty="0" smtClean="0"/>
              <a:t>출전은 후한서</a:t>
            </a:r>
            <a:r>
              <a:rPr lang="en-US" altLang="ko-KR" dirty="0" smtClean="0"/>
              <a:t>. </a:t>
            </a:r>
            <a:r>
              <a:rPr lang="ko-KR" altLang="en-US" dirty="0" smtClean="0">
                <a:hlinkClick r:id="rId3" tooltip="후한"/>
              </a:rPr>
              <a:t>후한</a:t>
            </a:r>
            <a:r>
              <a:rPr lang="ko-KR" altLang="en-US" dirty="0" smtClean="0"/>
              <a:t> </a:t>
            </a:r>
            <a:r>
              <a:rPr lang="ko-KR" altLang="en-US" dirty="0" smtClean="0">
                <a:hlinkClick r:id="rId4" tooltip="순제"/>
              </a:rPr>
              <a:t>순제</a:t>
            </a:r>
            <a:r>
              <a:rPr lang="ko-KR" altLang="en-US" dirty="0" smtClean="0"/>
              <a:t>때 장해</a:t>
            </a:r>
            <a:r>
              <a:rPr lang="en-US" altLang="ko-KR" dirty="0" smtClean="0"/>
              <a:t>(</a:t>
            </a:r>
            <a:r>
              <a:rPr lang="ko-KR" altLang="en-US" dirty="0" smtClean="0"/>
              <a:t>張楷</a:t>
            </a:r>
            <a:r>
              <a:rPr lang="en-US" altLang="ko-KR" dirty="0" smtClean="0"/>
              <a:t>)</a:t>
            </a:r>
            <a:r>
              <a:rPr lang="ko-KR" altLang="en-US" dirty="0" smtClean="0"/>
              <a:t>가 다섯 리의 안개를 만드는 도술을 만들었다고 한다</a:t>
            </a:r>
            <a:r>
              <a:rPr lang="en-US" altLang="ko-KR" dirty="0" smtClean="0"/>
              <a:t>.</a:t>
            </a:r>
            <a:endParaRPr lang="en-US" dirty="0"/>
          </a:p>
        </p:txBody>
      </p:sp>
      <p:sp>
        <p:nvSpPr>
          <p:cNvPr id="3" name="Title 2"/>
          <p:cNvSpPr>
            <a:spLocks noGrp="1"/>
          </p:cNvSpPr>
          <p:nvPr>
            <p:ph type="title"/>
          </p:nvPr>
        </p:nvSpPr>
        <p:spPr/>
        <p:txBody>
          <a:bodyPr>
            <a:normAutofit fontScale="90000"/>
          </a:bodyPr>
          <a:lstStyle/>
          <a:p>
            <a:r>
              <a:rPr lang="ko-KR" altLang="en-US" b="1" dirty="0" smtClean="0"/>
              <a:t>오리무중 </a:t>
            </a:r>
            <a:r>
              <a:rPr lang="ko-KR" altLang="en-US" dirty="0" smtClean="0"/>
              <a:t>五里霧中 </a:t>
            </a:r>
            <a:r>
              <a:rPr lang="ko-KR" altLang="en-US" b="1" dirty="0" smtClean="0"/>
              <a:t/>
            </a:r>
            <a:br>
              <a:rPr lang="ko-KR" altLang="en-US" b="1"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66800"/>
            <a:ext cx="8229600" cy="4572000"/>
          </a:xfrm>
        </p:spPr>
        <p:txBody>
          <a:bodyPr>
            <a:noAutofit/>
          </a:bodyPr>
          <a:lstStyle/>
          <a:p>
            <a:r>
              <a:rPr lang="ko-KR" altLang="en-US" sz="1800" dirty="0" smtClean="0">
                <a:hlinkClick r:id="rId2" tooltip="복수"/>
              </a:rPr>
              <a:t>복수</a:t>
            </a:r>
            <a:r>
              <a:rPr lang="ko-KR" altLang="en-US" sz="1800" dirty="0" smtClean="0"/>
              <a:t>나 어떤 목표를 이루기 위해 다가오는 어떠한 고난도 참고 이겨낸다는 말이다</a:t>
            </a:r>
            <a:r>
              <a:rPr lang="en-US" altLang="ko-KR" sz="1800" dirty="0" smtClean="0"/>
              <a:t>.</a:t>
            </a:r>
            <a:r>
              <a:rPr lang="ko-KR" altLang="en-US" sz="1800" dirty="0" smtClean="0"/>
              <a:t>이 항목은 </a:t>
            </a:r>
            <a:r>
              <a:rPr lang="ko-KR" altLang="en-US" sz="1800" dirty="0" smtClean="0">
                <a:hlinkClick r:id="rId3" tooltip="복수귀"/>
              </a:rPr>
              <a:t>복수귀</a:t>
            </a:r>
            <a:r>
              <a:rPr lang="ko-KR" altLang="en-US" sz="1800" dirty="0" smtClean="0"/>
              <a:t> 항목과 같이 읽으면 좋다</a:t>
            </a:r>
            <a:r>
              <a:rPr lang="en-US" altLang="ko-KR" sz="1800" dirty="0" smtClean="0"/>
              <a:t>.</a:t>
            </a:r>
            <a:r>
              <a:rPr lang="ko-KR" altLang="en-US" sz="1800" dirty="0" smtClean="0"/>
              <a:t/>
            </a:r>
            <a:br>
              <a:rPr lang="ko-KR" altLang="en-US" sz="1800" dirty="0" smtClean="0"/>
            </a:br>
            <a:r>
              <a:rPr lang="ko-KR" altLang="en-US" sz="1800" dirty="0" smtClean="0"/>
              <a:t/>
            </a:r>
            <a:br>
              <a:rPr lang="ko-KR" altLang="en-US" sz="1800" dirty="0" smtClean="0"/>
            </a:br>
            <a:r>
              <a:rPr lang="ko-KR" altLang="en-US" sz="1800" dirty="0" smtClean="0"/>
              <a:t>그 기원은 </a:t>
            </a:r>
            <a:r>
              <a:rPr lang="ko-KR" altLang="en-US" sz="1800" dirty="0" smtClean="0">
                <a:hlinkClick r:id="rId4" tooltip="춘추전국시대"/>
              </a:rPr>
              <a:t>춘추전국시대</a:t>
            </a:r>
            <a:r>
              <a:rPr lang="ko-KR" altLang="en-US" sz="1800" dirty="0" smtClean="0"/>
              <a:t> </a:t>
            </a:r>
            <a:r>
              <a:rPr lang="ko-KR" altLang="en-US" sz="1800" dirty="0" smtClean="0">
                <a:hlinkClick r:id="rId5" tooltip="오월#s-1"/>
              </a:rPr>
              <a:t>오월</a:t>
            </a:r>
            <a:r>
              <a:rPr lang="ko-KR" altLang="en-US" sz="1800" dirty="0" smtClean="0"/>
              <a:t>이 서로 대립했을 때의 이야기이다</a:t>
            </a:r>
            <a:r>
              <a:rPr lang="en-US" altLang="ko-KR" sz="1800" dirty="0" smtClean="0"/>
              <a:t>.</a:t>
            </a:r>
            <a:r>
              <a:rPr lang="ko-KR" altLang="en-US" sz="1800" dirty="0" smtClean="0"/>
              <a:t/>
            </a:r>
            <a:br>
              <a:rPr lang="ko-KR" altLang="en-US" sz="1800" dirty="0" smtClean="0"/>
            </a:br>
            <a:r>
              <a:rPr lang="ko-KR" altLang="en-US" sz="1800" dirty="0" smtClean="0"/>
              <a:t/>
            </a:r>
            <a:br>
              <a:rPr lang="ko-KR" altLang="en-US" sz="1800" dirty="0" smtClean="0"/>
            </a:br>
            <a:r>
              <a:rPr lang="ko-KR" altLang="en-US" sz="1800" dirty="0" smtClean="0"/>
              <a:t>오왕 합려는 월의 </a:t>
            </a:r>
            <a:r>
              <a:rPr lang="ko-KR" altLang="en-US" sz="1800" dirty="0" smtClean="0">
                <a:hlinkClick r:id="rId6" tooltip="구천"/>
              </a:rPr>
              <a:t>구천</a:t>
            </a:r>
            <a:r>
              <a:rPr lang="ko-KR" altLang="en-US" sz="1800" dirty="0" smtClean="0"/>
              <a:t>을 공격하다가 결국 구천에게 대패하고 전사했는데</a:t>
            </a:r>
            <a:r>
              <a:rPr lang="en-US" altLang="ko-KR" sz="1800" dirty="0" smtClean="0"/>
              <a:t>, </a:t>
            </a:r>
            <a:r>
              <a:rPr lang="ko-KR" altLang="en-US" sz="1800" dirty="0" smtClean="0"/>
              <a:t>아들이였던 </a:t>
            </a:r>
            <a:r>
              <a:rPr lang="ko-KR" altLang="en-US" sz="1800" dirty="0" smtClean="0">
                <a:hlinkClick r:id="rId7" tooltip="부차"/>
              </a:rPr>
              <a:t>부차</a:t>
            </a:r>
            <a:r>
              <a:rPr lang="ko-KR" altLang="en-US" sz="1800" dirty="0" smtClean="0"/>
              <a:t>가 이를 원통해했다</a:t>
            </a:r>
            <a:r>
              <a:rPr lang="en-US" altLang="ko-KR" sz="1800" dirty="0" smtClean="0"/>
              <a:t>. </a:t>
            </a:r>
            <a:r>
              <a:rPr lang="ko-KR" altLang="en-US" sz="1800" dirty="0" smtClean="0"/>
              <a:t>부차는 가시가 많은 장작 위에 자리를 펴고 자며</a:t>
            </a:r>
            <a:r>
              <a:rPr lang="en-US" altLang="ko-KR" sz="1800" dirty="0" smtClean="0"/>
              <a:t>, </a:t>
            </a:r>
            <a:r>
              <a:rPr lang="ko-KR" altLang="en-US" sz="1800" dirty="0" smtClean="0"/>
              <a:t>방 앞에 사람을 세워 두고 출입할 때마다 </a:t>
            </a:r>
            <a:r>
              <a:rPr lang="en-US" altLang="ko-KR" sz="1800" dirty="0" smtClean="0"/>
              <a:t>"</a:t>
            </a:r>
            <a:r>
              <a:rPr lang="ko-KR" altLang="en-US" sz="1800" dirty="0" smtClean="0"/>
              <a:t>부차야</a:t>
            </a:r>
            <a:r>
              <a:rPr lang="en-US" altLang="ko-KR" sz="1800" dirty="0" smtClean="0"/>
              <a:t>, </a:t>
            </a:r>
            <a:r>
              <a:rPr lang="ko-KR" altLang="en-US" sz="1800" dirty="0" smtClean="0"/>
              <a:t>아비의 원수를 잊었느냐</a:t>
            </a:r>
            <a:r>
              <a:rPr lang="en-US" altLang="ko-KR" sz="1800" dirty="0" smtClean="0"/>
              <a:t>!"</a:t>
            </a:r>
            <a:r>
              <a:rPr lang="ko-KR" altLang="en-US" sz="1800" dirty="0" smtClean="0"/>
              <a:t>하고 외치게 하였다</a:t>
            </a:r>
            <a:r>
              <a:rPr lang="en-US" altLang="ko-KR" sz="1800" dirty="0" smtClean="0"/>
              <a:t>. </a:t>
            </a:r>
            <a:r>
              <a:rPr lang="ko-KR" altLang="en-US" sz="1800" dirty="0" smtClean="0"/>
              <a:t>부차는 매일밤 눈물을 흘리며 아버지의 원한을 되새겼다</a:t>
            </a:r>
            <a:r>
              <a:rPr lang="en-US" altLang="ko-KR" sz="1800" dirty="0" smtClean="0"/>
              <a:t>. </a:t>
            </a:r>
            <a:r>
              <a:rPr lang="ko-KR" altLang="en-US" sz="1800" dirty="0" smtClean="0"/>
              <a:t>결국 부차는 구천을 공격하여 굴복시키는데에 성공했다</a:t>
            </a:r>
            <a:r>
              <a:rPr lang="en-US" altLang="ko-KR" sz="1800" dirty="0" smtClean="0"/>
              <a:t>. </a:t>
            </a:r>
            <a:r>
              <a:rPr lang="ko-KR" altLang="en-US" sz="1800" dirty="0" smtClean="0"/>
              <a:t>물론 복수에 성공한 다음 와신</a:t>
            </a:r>
            <a:r>
              <a:rPr lang="en-US" altLang="ko-KR" sz="1800" dirty="0" smtClean="0"/>
              <a:t>(</a:t>
            </a:r>
            <a:r>
              <a:rPr lang="ko-KR" altLang="en-US" sz="1800" dirty="0" smtClean="0"/>
              <a:t>臥薪</a:t>
            </a:r>
            <a:r>
              <a:rPr lang="en-US" altLang="ko-KR" sz="1800" dirty="0" smtClean="0"/>
              <a:t>)</a:t>
            </a:r>
            <a:r>
              <a:rPr lang="ko-KR" altLang="en-US" sz="1800" dirty="0" smtClean="0"/>
              <a:t>은 그만뒀다</a:t>
            </a:r>
            <a:r>
              <a:rPr lang="en-US" altLang="ko-KR" sz="1800" dirty="0" smtClean="0"/>
              <a:t>.</a:t>
            </a:r>
            <a:r>
              <a:rPr lang="ko-KR" altLang="en-US" sz="1800" dirty="0" smtClean="0"/>
              <a:t/>
            </a:r>
            <a:br>
              <a:rPr lang="ko-KR" altLang="en-US" sz="1800" dirty="0" smtClean="0"/>
            </a:br>
            <a:r>
              <a:rPr lang="ko-KR" altLang="en-US" sz="1800" dirty="0" smtClean="0"/>
              <a:t/>
            </a:r>
            <a:br>
              <a:rPr lang="ko-KR" altLang="en-US" sz="1800" dirty="0" smtClean="0"/>
            </a:br>
            <a:r>
              <a:rPr lang="ko-KR" altLang="en-US" sz="1800" dirty="0" smtClean="0"/>
              <a:t>하지만 이때 굴욕을 맛본 구천 또한 원통하여 오나라에서 겪은 치욕을 잊지 않기 위하여</a:t>
            </a:r>
            <a:r>
              <a:rPr lang="en-US" altLang="ko-KR" sz="1800" dirty="0" smtClean="0"/>
              <a:t>, </a:t>
            </a:r>
            <a:r>
              <a:rPr lang="ko-KR" altLang="en-US" sz="1800" dirty="0" smtClean="0"/>
              <a:t>매일 쓰디쓴 쓸개를 핥아먹으며 </a:t>
            </a:r>
            <a:r>
              <a:rPr lang="en-US" altLang="ko-KR" sz="1800" dirty="0" smtClean="0"/>
              <a:t>"</a:t>
            </a:r>
            <a:r>
              <a:rPr lang="ko-KR" altLang="en-US" sz="1800" dirty="0" smtClean="0"/>
              <a:t>회계산의 치욕을 잊었느냐</a:t>
            </a:r>
            <a:r>
              <a:rPr lang="en-US" altLang="ko-KR" sz="1800" dirty="0" smtClean="0"/>
              <a:t>!"</a:t>
            </a:r>
            <a:r>
              <a:rPr lang="ko-KR" altLang="en-US" sz="1800" dirty="0" smtClean="0"/>
              <a:t>하며 복수를 다짐하였고 결국 부차를 자결하게 만들어 복수에 성공한다</a:t>
            </a:r>
            <a:r>
              <a:rPr lang="en-US" altLang="ko-KR" sz="1800" dirty="0" smtClean="0"/>
              <a:t>. </a:t>
            </a:r>
            <a:r>
              <a:rPr lang="ko-KR" altLang="en-US" sz="1800" dirty="0" smtClean="0"/>
              <a:t>이때의 일화는 </a:t>
            </a:r>
            <a:r>
              <a:rPr lang="ko-KR" altLang="en-US" sz="1800" dirty="0" smtClean="0">
                <a:hlinkClick r:id="rId8" tooltip="찐쌀"/>
              </a:rPr>
              <a:t>찐쌀</a:t>
            </a:r>
            <a:r>
              <a:rPr lang="ko-KR" altLang="en-US" sz="1800" dirty="0" smtClean="0"/>
              <a:t> 참조</a:t>
            </a:r>
            <a:r>
              <a:rPr lang="en-US" altLang="ko-KR" sz="1800" dirty="0" smtClean="0"/>
              <a:t>.</a:t>
            </a:r>
            <a:r>
              <a:rPr lang="ko-KR" altLang="en-US" sz="1800" dirty="0" smtClean="0"/>
              <a:t/>
            </a:r>
            <a:br>
              <a:rPr lang="ko-KR" altLang="en-US" sz="1800" dirty="0" smtClean="0"/>
            </a:br>
            <a:r>
              <a:rPr lang="ko-KR" altLang="en-US" sz="1800" dirty="0" smtClean="0"/>
              <a:t/>
            </a:r>
            <a:br>
              <a:rPr lang="ko-KR" altLang="en-US" sz="1800" dirty="0" smtClean="0"/>
            </a:br>
            <a:r>
              <a:rPr lang="ko-KR" altLang="en-US" sz="1800" dirty="0" smtClean="0"/>
              <a:t>와신상담은 말하자면</a:t>
            </a:r>
            <a:r>
              <a:rPr lang="en-US" altLang="ko-KR" sz="1800" dirty="0" smtClean="0"/>
              <a:t>, </a:t>
            </a:r>
            <a:r>
              <a:rPr lang="ko-KR" altLang="en-US" sz="1800" dirty="0" smtClean="0"/>
              <a:t>자신의 몸을 괴롭히면서 까지 원한을 잊지 않는 지독한 모습을 나타낸 것이다</a:t>
            </a:r>
            <a:r>
              <a:rPr lang="en-US" altLang="ko-KR" sz="1800" dirty="0" smtClean="0"/>
              <a:t>. </a:t>
            </a:r>
            <a:r>
              <a:rPr lang="ko-KR" altLang="en-US" sz="1800" dirty="0" smtClean="0"/>
              <a:t>극기하는 모습을 보이기도 하지만</a:t>
            </a:r>
            <a:r>
              <a:rPr lang="en-US" altLang="ko-KR" sz="1800" dirty="0" smtClean="0"/>
              <a:t>, </a:t>
            </a:r>
            <a:r>
              <a:rPr lang="ko-KR" altLang="en-US" sz="1800" dirty="0" smtClean="0"/>
              <a:t>너무나 독한 모습이라 하여 부정적으로 보기도 한다</a:t>
            </a:r>
            <a:r>
              <a:rPr lang="en-US" altLang="ko-KR" sz="1800" dirty="0" smtClean="0"/>
              <a:t>.</a:t>
            </a:r>
            <a:r>
              <a:rPr lang="ko-KR" altLang="en-US" sz="1800" dirty="0" smtClean="0"/>
              <a:t/>
            </a:r>
            <a:br>
              <a:rPr lang="ko-KR" altLang="en-US" sz="1800" dirty="0" smtClean="0"/>
            </a:br>
            <a:endParaRPr lang="en-US" sz="1800" dirty="0"/>
          </a:p>
        </p:txBody>
      </p:sp>
      <p:sp>
        <p:nvSpPr>
          <p:cNvPr id="3" name="Title 2"/>
          <p:cNvSpPr>
            <a:spLocks noGrp="1"/>
          </p:cNvSpPr>
          <p:nvPr>
            <p:ph type="title"/>
          </p:nvPr>
        </p:nvSpPr>
        <p:spPr>
          <a:xfrm>
            <a:off x="457200" y="152400"/>
            <a:ext cx="8229600" cy="914400"/>
          </a:xfrm>
        </p:spPr>
        <p:txBody>
          <a:bodyPr/>
          <a:lstStyle/>
          <a:p>
            <a:r>
              <a:rPr lang="ko-KR" altLang="en-US" b="1" dirty="0" smtClean="0"/>
              <a:t>와신상담 </a:t>
            </a:r>
            <a:r>
              <a:rPr lang="ko-KR" altLang="en-US" dirty="0" smtClean="0"/>
              <a:t>臥薪嘗膽</a:t>
            </a:r>
            <a:endParaRPr lang="ko-KR" alt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ko-KR" altLang="en-US" dirty="0" smtClean="0"/>
              <a:t>龍 </a:t>
            </a:r>
            <a:r>
              <a:rPr lang="en-US" altLang="ko-KR" dirty="0" smtClean="0"/>
              <a:t>: </a:t>
            </a:r>
            <a:r>
              <a:rPr lang="ko-KR" altLang="en-US" dirty="0" smtClean="0"/>
              <a:t>용 </a:t>
            </a:r>
            <a:r>
              <a:rPr lang="ko-KR" altLang="en-US" b="1" dirty="0" smtClean="0"/>
              <a:t>용</a:t>
            </a:r>
            <a:r>
              <a:rPr lang="ko-KR" altLang="en-US" dirty="0" smtClean="0"/>
              <a:t>頭 </a:t>
            </a:r>
            <a:r>
              <a:rPr lang="en-US" altLang="ko-KR" dirty="0" smtClean="0"/>
              <a:t>: </a:t>
            </a:r>
            <a:r>
              <a:rPr lang="ko-KR" altLang="en-US" dirty="0" smtClean="0"/>
              <a:t>머리 </a:t>
            </a:r>
            <a:r>
              <a:rPr lang="ko-KR" altLang="en-US" b="1" dirty="0" smtClean="0"/>
              <a:t>두</a:t>
            </a:r>
            <a:r>
              <a:rPr lang="ko-KR" altLang="en-US" dirty="0" smtClean="0"/>
              <a:t>蛇 </a:t>
            </a:r>
            <a:r>
              <a:rPr lang="en-US" altLang="ko-KR" dirty="0" smtClean="0"/>
              <a:t>: </a:t>
            </a:r>
            <a:r>
              <a:rPr lang="ko-KR" altLang="en-US" dirty="0" smtClean="0"/>
              <a:t>뱀 </a:t>
            </a:r>
            <a:r>
              <a:rPr lang="ko-KR" altLang="en-US" b="1" dirty="0" smtClean="0"/>
              <a:t>사</a:t>
            </a:r>
            <a:r>
              <a:rPr lang="ko-KR" altLang="en-US" dirty="0" smtClean="0"/>
              <a:t>尾 </a:t>
            </a:r>
            <a:r>
              <a:rPr lang="en-US" altLang="ko-KR" dirty="0" smtClean="0"/>
              <a:t>: </a:t>
            </a:r>
            <a:r>
              <a:rPr lang="ko-KR" altLang="en-US" dirty="0" smtClean="0"/>
              <a:t>꼬리 </a:t>
            </a:r>
            <a:r>
              <a:rPr lang="ko-KR" altLang="en-US" b="1" dirty="0" smtClean="0"/>
              <a:t>미</a:t>
            </a:r>
            <a:endParaRPr lang="en-US" altLang="ko-KR" b="1" dirty="0" smtClean="0"/>
          </a:p>
          <a:p>
            <a:r>
              <a:rPr lang="ko-KR" altLang="en-US" dirty="0" smtClean="0"/>
              <a:t>시작은 </a:t>
            </a:r>
            <a:r>
              <a:rPr lang="ko-KR" altLang="en-US" dirty="0" smtClean="0">
                <a:hlinkClick r:id="rId2" tooltip="용"/>
              </a:rPr>
              <a:t>용</a:t>
            </a:r>
            <a:r>
              <a:rPr lang="ko-KR" altLang="en-US" dirty="0" smtClean="0"/>
              <a:t>의 머리처럼 웅장하나 끝은 </a:t>
            </a:r>
            <a:r>
              <a:rPr lang="ko-KR" altLang="en-US" dirty="0" smtClean="0">
                <a:hlinkClick r:id="rId3" tooltip="뱀"/>
              </a:rPr>
              <a:t>뱀</a:t>
            </a:r>
            <a:r>
              <a:rPr lang="ko-KR" altLang="en-US" dirty="0" smtClean="0"/>
              <a:t>의 꼬리처럼 빈약하기 그지 없다는 뜻</a:t>
            </a:r>
            <a:r>
              <a:rPr lang="en-US" altLang="ko-KR" dirty="0" smtClean="0"/>
              <a:t>.</a:t>
            </a:r>
            <a:r>
              <a:rPr lang="ko-KR" altLang="en-US" dirty="0" smtClean="0"/>
              <a:t/>
            </a:r>
            <a:br>
              <a:rPr lang="ko-KR" altLang="en-US" dirty="0" smtClean="0"/>
            </a:br>
            <a:r>
              <a:rPr lang="ko-KR" altLang="en-US" dirty="0" smtClean="0"/>
              <a:t>초심을 유지한 끝맺음의 중요성을 나타낸 말이다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hlinkClick r:id="rId4" tooltip="중국"/>
              </a:rPr>
              <a:t>중국</a:t>
            </a:r>
            <a:r>
              <a:rPr lang="ko-KR" altLang="en-US" dirty="0" smtClean="0"/>
              <a:t>에서는 호두사미</a:t>
            </a:r>
            <a:r>
              <a:rPr lang="en-US" altLang="ko-KR" dirty="0" smtClean="0"/>
              <a:t>(</a:t>
            </a:r>
            <a:r>
              <a:rPr lang="ko-KR" altLang="en-US" dirty="0" smtClean="0"/>
              <a:t>虎頭蛇尾</a:t>
            </a:r>
            <a:r>
              <a:rPr lang="en-US" altLang="ko-KR" dirty="0" smtClean="0"/>
              <a:t>)</a:t>
            </a:r>
            <a:r>
              <a:rPr lang="ko-KR" altLang="en-US" dirty="0" smtClean="0"/>
              <a:t>라 하는 경우가 있다</a:t>
            </a:r>
            <a:r>
              <a:rPr lang="en-US" altLang="ko-KR" dirty="0" smtClean="0"/>
              <a:t>. </a:t>
            </a:r>
            <a:r>
              <a:rPr lang="ko-KR" altLang="en-US" dirty="0" smtClean="0"/>
              <a:t/>
            </a:r>
            <a:br>
              <a:rPr lang="ko-KR" altLang="en-US" dirty="0" smtClean="0"/>
            </a:br>
            <a:r>
              <a:rPr lang="ko-KR" altLang="en-US" dirty="0" smtClean="0"/>
              <a:t/>
            </a:r>
            <a:br>
              <a:rPr lang="ko-KR" altLang="en-US" dirty="0" smtClean="0"/>
            </a:br>
            <a:r>
              <a:rPr lang="ko-KR" altLang="en-US" dirty="0" smtClean="0"/>
              <a:t>파생어로 사두용미가 있다</a:t>
            </a:r>
            <a:r>
              <a:rPr lang="en-US" altLang="ko-KR" dirty="0" smtClean="0"/>
              <a:t>. </a:t>
            </a:r>
            <a:r>
              <a:rPr lang="ko-KR" altLang="en-US" dirty="0" smtClean="0">
                <a:hlinkClick r:id="rId5" tooltip="시작은 미약하였으나 끝은 창대하리라"/>
              </a:rPr>
              <a:t>시작은 보잘것없지만 끝은 좋은 경우</a:t>
            </a:r>
            <a:r>
              <a:rPr lang="ko-KR" altLang="en-US" dirty="0" smtClean="0"/>
              <a:t>를 말한다</a:t>
            </a:r>
            <a:r>
              <a:rPr lang="en-US" altLang="ko-KR" dirty="0" smtClean="0"/>
              <a:t>.</a:t>
            </a:r>
          </a:p>
          <a:p>
            <a:r>
              <a:rPr lang="ko-KR" altLang="en-US" dirty="0" smtClean="0"/>
              <a:t>처음 시작은 굉장히 재미있고 몰입감이 있지만 결국은 허무하게 결말을 내는 전개 및 작품들을 뜻한다</a:t>
            </a:r>
            <a:r>
              <a:rPr lang="en-US" altLang="ko-KR" dirty="0" smtClean="0"/>
              <a:t>. </a:t>
            </a:r>
            <a:endParaRPr lang="en-US" dirty="0"/>
          </a:p>
        </p:txBody>
      </p:sp>
      <p:sp>
        <p:nvSpPr>
          <p:cNvPr id="3" name="Title 2"/>
          <p:cNvSpPr>
            <a:spLocks noGrp="1"/>
          </p:cNvSpPr>
          <p:nvPr>
            <p:ph type="title"/>
          </p:nvPr>
        </p:nvSpPr>
        <p:spPr/>
        <p:txBody>
          <a:bodyPr>
            <a:normAutofit fontScale="90000"/>
          </a:bodyPr>
          <a:lstStyle/>
          <a:p>
            <a:r>
              <a:rPr lang="ko-KR" altLang="en-US" b="1" dirty="0" smtClean="0"/>
              <a:t>용두사미 </a:t>
            </a:r>
            <a:r>
              <a:rPr lang="ko-KR" altLang="en-US" dirty="0" smtClean="0"/>
              <a:t>龍頭蛇尾</a:t>
            </a:r>
            <a:r>
              <a:rPr lang="en-US" altLang="ko-KR" dirty="0" smtClean="0"/>
              <a:t>. </a:t>
            </a:r>
            <a:r>
              <a:rPr lang="ko-KR" altLang="en-US" b="1" dirty="0" smtClean="0"/>
              <a:t/>
            </a:r>
            <a:br>
              <a:rPr lang="ko-KR" altLang="en-US" b="1"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o-KR" altLang="en-US" dirty="0" smtClean="0"/>
              <a:t>약육강식</a:t>
            </a:r>
            <a:r>
              <a:rPr lang="en-US" altLang="ko-KR" dirty="0" smtClean="0"/>
              <a:t>(</a:t>
            </a:r>
            <a:r>
              <a:rPr lang="ko-KR" altLang="en-US" dirty="0" smtClean="0"/>
              <a:t>弱肉强食</a:t>
            </a:r>
            <a:r>
              <a:rPr lang="en-US" altLang="ko-KR" dirty="0" smtClean="0"/>
              <a:t>). </a:t>
            </a:r>
            <a:r>
              <a:rPr lang="ko-KR" altLang="en-US" dirty="0" smtClean="0"/>
              <a:t>약한 것은 고기</a:t>
            </a:r>
            <a:r>
              <a:rPr lang="en-US" altLang="ko-KR" dirty="0" smtClean="0"/>
              <a:t>(</a:t>
            </a:r>
            <a:r>
              <a:rPr lang="ko-KR" altLang="en-US" dirty="0" smtClean="0"/>
              <a:t>먹이</a:t>
            </a:r>
            <a:r>
              <a:rPr lang="en-US" altLang="ko-KR" dirty="0" smtClean="0"/>
              <a:t>)</a:t>
            </a:r>
            <a:r>
              <a:rPr lang="ko-KR" altLang="en-US" dirty="0" smtClean="0"/>
              <a:t>가 되고</a:t>
            </a:r>
            <a:r>
              <a:rPr lang="en-US" altLang="ko-KR" dirty="0" smtClean="0"/>
              <a:t>, </a:t>
            </a:r>
            <a:r>
              <a:rPr lang="ko-KR" altLang="en-US" dirty="0" smtClean="0"/>
              <a:t>강한 것이 먹어치운다는 의미로써</a:t>
            </a:r>
            <a:r>
              <a:rPr lang="en-US" altLang="ko-KR" dirty="0" smtClean="0"/>
              <a:t>, </a:t>
            </a:r>
            <a:r>
              <a:rPr lang="ko-KR" altLang="en-US" dirty="0" smtClean="0"/>
              <a:t>보통 </a:t>
            </a:r>
            <a:r>
              <a:rPr lang="en-US" altLang="ko-KR" dirty="0" smtClean="0"/>
              <a:t>'</a:t>
            </a:r>
            <a:r>
              <a:rPr lang="ko-KR" altLang="en-US" dirty="0" smtClean="0"/>
              <a:t>먹이사슬</a:t>
            </a:r>
            <a:r>
              <a:rPr lang="en-US" altLang="ko-KR" dirty="0" smtClean="0"/>
              <a:t>', '</a:t>
            </a:r>
            <a:r>
              <a:rPr lang="ko-KR" altLang="en-US" dirty="0" smtClean="0"/>
              <a:t>정글의 법칙</a:t>
            </a:r>
            <a:r>
              <a:rPr lang="en-US" altLang="ko-KR" dirty="0" smtClean="0"/>
              <a:t>' </a:t>
            </a:r>
            <a:r>
              <a:rPr lang="ko-KR" altLang="en-US" dirty="0" smtClean="0"/>
              <a:t>등으로 통한다</a:t>
            </a:r>
            <a:r>
              <a:rPr lang="en-US" altLang="ko-KR" dirty="0" smtClean="0"/>
              <a:t>.</a:t>
            </a:r>
          </a:p>
          <a:p>
            <a:r>
              <a:rPr lang="ko-KR" altLang="en-US" dirty="0" smtClean="0"/>
              <a:t>물론 역사적으로도 </a:t>
            </a:r>
            <a:r>
              <a:rPr lang="en-US" altLang="ko-KR" dirty="0" smtClean="0"/>
              <a:t>'</a:t>
            </a:r>
            <a:r>
              <a:rPr lang="ko-KR" altLang="en-US" dirty="0" smtClean="0"/>
              <a:t>약육강식</a:t>
            </a:r>
            <a:r>
              <a:rPr lang="en-US" altLang="ko-KR" dirty="0" smtClean="0"/>
              <a:t>'</a:t>
            </a:r>
            <a:r>
              <a:rPr lang="ko-KR" altLang="en-US" dirty="0" smtClean="0"/>
              <a:t>보다 </a:t>
            </a:r>
            <a:r>
              <a:rPr lang="en-US" altLang="ko-KR" dirty="0" smtClean="0"/>
              <a:t>'</a:t>
            </a:r>
            <a:r>
              <a:rPr lang="ko-KR" altLang="en-US" dirty="0" smtClean="0"/>
              <a:t>적자생존</a:t>
            </a:r>
            <a:r>
              <a:rPr lang="en-US" altLang="ko-KR" dirty="0" smtClean="0"/>
              <a:t>'</a:t>
            </a:r>
            <a:r>
              <a:rPr lang="ko-KR" altLang="en-US" dirty="0" smtClean="0"/>
              <a:t>의 논리가 더 잘 들어맞음 </a:t>
            </a:r>
            <a:endParaRPr lang="en-US" altLang="ko-KR" dirty="0" smtClean="0"/>
          </a:p>
          <a:p>
            <a:r>
              <a:rPr lang="ko-KR" altLang="en-US" dirty="0" smtClean="0"/>
              <a:t>이것과 </a:t>
            </a:r>
            <a:r>
              <a:rPr lang="ko-KR" altLang="en-US" dirty="0" smtClean="0"/>
              <a:t>관련된 또 다른 말로는</a:t>
            </a:r>
            <a:r>
              <a:rPr lang="en-US" altLang="ko-KR" dirty="0" smtClean="0"/>
              <a:t>, </a:t>
            </a:r>
            <a:r>
              <a:rPr lang="en-US" altLang="ko-KR" b="1" dirty="0" smtClean="0"/>
              <a:t>"</a:t>
            </a:r>
            <a:r>
              <a:rPr lang="ko-KR" altLang="en-US" b="1" dirty="0" smtClean="0"/>
              <a:t>강한 자가 살아남는게 아니라</a:t>
            </a:r>
            <a:r>
              <a:rPr lang="en-US" altLang="ko-KR" b="1" dirty="0" smtClean="0"/>
              <a:t>, </a:t>
            </a:r>
            <a:r>
              <a:rPr lang="ko-KR" altLang="en-US" b="1" dirty="0" smtClean="0"/>
              <a:t>살아남는 자가 강한 것이다</a:t>
            </a:r>
            <a:r>
              <a:rPr lang="en-US" altLang="ko-KR" b="1" dirty="0" smtClean="0"/>
              <a:t>."</a:t>
            </a:r>
            <a:r>
              <a:rPr lang="ko-KR" altLang="en-US" dirty="0" smtClean="0"/>
              <a:t>가 있다</a:t>
            </a:r>
            <a:endParaRPr lang="en-US" dirty="0"/>
          </a:p>
        </p:txBody>
      </p:sp>
      <p:sp>
        <p:nvSpPr>
          <p:cNvPr id="3" name="Title 2"/>
          <p:cNvSpPr>
            <a:spLocks noGrp="1"/>
          </p:cNvSpPr>
          <p:nvPr>
            <p:ph type="title"/>
          </p:nvPr>
        </p:nvSpPr>
        <p:spPr/>
        <p:txBody>
          <a:bodyPr>
            <a:normAutofit fontScale="90000"/>
          </a:bodyPr>
          <a:lstStyle/>
          <a:p>
            <a:r>
              <a:rPr lang="ko-KR" altLang="en-US" b="1" dirty="0" smtClean="0"/>
              <a:t>약육강식</a:t>
            </a:r>
            <a:br>
              <a:rPr lang="ko-KR" altLang="en-US" b="1" dirty="0" smtClean="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ko-KR" altLang="en-US" dirty="0" smtClean="0"/>
              <a:t>끼리끼리 모인다는 말</a:t>
            </a:r>
            <a:r>
              <a:rPr lang="en-US" altLang="ko-KR" dirty="0" smtClean="0"/>
              <a:t>. </a:t>
            </a:r>
            <a:r>
              <a:rPr lang="ko-KR" altLang="en-US" dirty="0" smtClean="0"/>
              <a:t>더 자세히 설명하자면 같은 동아리끼리 서로 왕래하여 사귄다는 뜻으로</a:t>
            </a:r>
            <a:r>
              <a:rPr lang="en-US" altLang="ko-KR" dirty="0" smtClean="0"/>
              <a:t>, </a:t>
            </a:r>
            <a:r>
              <a:rPr lang="ko-KR" altLang="en-US" dirty="0" smtClean="0"/>
              <a:t>비슷한 부류의 인간 모임을 비유한 말이다</a:t>
            </a:r>
            <a:r>
              <a:rPr lang="en-US" altLang="ko-KR" dirty="0" smtClean="0"/>
              <a:t>. </a:t>
            </a:r>
            <a:r>
              <a:rPr lang="ko-KR" altLang="en-US" dirty="0" smtClean="0"/>
              <a:t/>
            </a:r>
            <a:br>
              <a:rPr lang="ko-KR" altLang="en-US" dirty="0" smtClean="0"/>
            </a:br>
            <a:r>
              <a:rPr lang="ko-KR" altLang="en-US" dirty="0" smtClean="0"/>
              <a:t/>
            </a:r>
            <a:br>
              <a:rPr lang="ko-KR" altLang="en-US" dirty="0" smtClean="0"/>
            </a:br>
            <a:r>
              <a:rPr lang="ko-KR" altLang="en-US" dirty="0" smtClean="0"/>
              <a:t>비슷한 뜻의 고사성어로</a:t>
            </a:r>
            <a:r>
              <a:rPr lang="ko-KR" altLang="en-US" dirty="0" smtClean="0"/>
              <a:t> </a:t>
            </a:r>
            <a:r>
              <a:rPr lang="ko-KR" altLang="en-US" dirty="0" smtClean="0">
                <a:hlinkClick r:id="rId2" tooltip="동병상련"/>
              </a:rPr>
              <a:t>동병상련</a:t>
            </a:r>
            <a:r>
              <a:rPr lang="en-US" altLang="ko-KR" dirty="0" smtClean="0"/>
              <a:t>, </a:t>
            </a:r>
            <a:r>
              <a:rPr lang="ko-KR" altLang="en-US" dirty="0" smtClean="0">
                <a:hlinkClick r:id="rId3" tooltip="근묵자흑"/>
              </a:rPr>
              <a:t>근묵자흑</a:t>
            </a:r>
            <a:r>
              <a:rPr lang="en-US" altLang="ko-KR" dirty="0" smtClean="0"/>
              <a:t>, </a:t>
            </a:r>
            <a:r>
              <a:rPr lang="ko-KR" altLang="en-US" dirty="0" smtClean="0">
                <a:hlinkClick r:id="rId4" tooltip="물이유취"/>
              </a:rPr>
              <a:t>물이유취</a:t>
            </a:r>
            <a:r>
              <a:rPr lang="en-US" altLang="ko-KR" dirty="0" smtClean="0"/>
              <a:t>, </a:t>
            </a:r>
            <a:r>
              <a:rPr lang="ko-KR" altLang="en-US" dirty="0" smtClean="0">
                <a:hlinkClick r:id="rId5" tooltip="초록동색"/>
              </a:rPr>
              <a:t>초록동색</a:t>
            </a:r>
            <a:r>
              <a:rPr lang="ko-KR" altLang="en-US" dirty="0" smtClean="0"/>
              <a:t>이 있다</a:t>
            </a:r>
            <a:r>
              <a:rPr lang="en-US" altLang="ko-KR" dirty="0" smtClean="0"/>
              <a:t>.</a:t>
            </a:r>
            <a:endParaRPr lang="en-US" dirty="0"/>
          </a:p>
        </p:txBody>
      </p:sp>
      <p:sp>
        <p:nvSpPr>
          <p:cNvPr id="3" name="Title 2"/>
          <p:cNvSpPr>
            <a:spLocks noGrp="1"/>
          </p:cNvSpPr>
          <p:nvPr>
            <p:ph type="title"/>
          </p:nvPr>
        </p:nvSpPr>
        <p:spPr/>
        <p:txBody>
          <a:bodyPr>
            <a:normAutofit fontScale="90000"/>
          </a:bodyPr>
          <a:lstStyle/>
          <a:p>
            <a:r>
              <a:rPr lang="ko-KR" altLang="en-US" b="1" dirty="0" smtClean="0"/>
              <a:t>유유상종 </a:t>
            </a:r>
            <a:r>
              <a:rPr lang="ko-KR" altLang="en-US" dirty="0" smtClean="0"/>
              <a:t>類類相從 </a:t>
            </a:r>
            <a:r>
              <a:rPr lang="ko-KR" altLang="en-US" b="1" dirty="0" smtClean="0"/>
              <a:t/>
            </a:r>
            <a:br>
              <a:rPr lang="ko-KR" altLang="en-US" b="1"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ko-KR" altLang="en-US" dirty="0" smtClean="0"/>
              <a:t>원인과 결과는 서로 물고 물린다는 뜻의 한자성어</a:t>
            </a:r>
            <a:r>
              <a:rPr lang="en-US" altLang="ko-KR" dirty="0" smtClean="0"/>
              <a:t>. </a:t>
            </a:r>
            <a:r>
              <a:rPr lang="ko-KR" altLang="en-US" dirty="0" smtClean="0"/>
              <a:t>과거 또는 전생의 선악 인연에 따라서 뒷날 길흉화복의 갚음을 받게 됨을 이르는 말이라고 한다</a:t>
            </a:r>
            <a:r>
              <a:rPr lang="en-US" altLang="ko-KR" dirty="0" smtClean="0"/>
              <a:t>. </a:t>
            </a:r>
            <a:r>
              <a:rPr lang="ko-KR" altLang="en-US" dirty="0" smtClean="0"/>
              <a:t>즉</a:t>
            </a:r>
            <a:r>
              <a:rPr lang="en-US" altLang="ko-KR" dirty="0" smtClean="0"/>
              <a:t>, </a:t>
            </a:r>
            <a:r>
              <a:rPr lang="ko-KR" altLang="en-US" b="1" dirty="0" smtClean="0"/>
              <a:t>좋은일에는 좋은 결과가 있고</a:t>
            </a:r>
            <a:r>
              <a:rPr lang="en-US" altLang="ko-KR" b="1" dirty="0" smtClean="0"/>
              <a:t>, </a:t>
            </a:r>
            <a:r>
              <a:rPr lang="ko-KR" altLang="en-US" b="1" dirty="0" smtClean="0"/>
              <a:t>나쁜 일에는 나쁜 결과가 따른다</a:t>
            </a:r>
            <a:r>
              <a:rPr lang="ko-KR" altLang="en-US" dirty="0" smtClean="0"/>
              <a:t>는 뜻의 한자성어이다</a:t>
            </a:r>
            <a:r>
              <a:rPr lang="en-US" altLang="ko-KR" dirty="0" smtClean="0"/>
              <a:t>. </a:t>
            </a:r>
            <a:r>
              <a:rPr lang="ko-KR" altLang="en-US" dirty="0" smtClean="0"/>
              <a:t/>
            </a:r>
            <a:br>
              <a:rPr lang="ko-KR" altLang="en-US" dirty="0" smtClean="0"/>
            </a:br>
            <a:r>
              <a:rPr lang="ko-KR" altLang="en-US" dirty="0" smtClean="0"/>
              <a:t/>
            </a:r>
            <a:br>
              <a:rPr lang="ko-KR" altLang="en-US" dirty="0" smtClean="0"/>
            </a:br>
            <a:r>
              <a:rPr lang="ko-KR" altLang="en-US" dirty="0" smtClean="0"/>
              <a:t>본래 이 용어는 </a:t>
            </a:r>
            <a:r>
              <a:rPr lang="ko-KR" altLang="en-US" dirty="0" smtClean="0">
                <a:hlinkClick r:id="rId2" tooltip="불교"/>
              </a:rPr>
              <a:t>불교</a:t>
            </a:r>
            <a:r>
              <a:rPr lang="ko-KR" altLang="en-US" dirty="0" smtClean="0"/>
              <a:t>에서 유입된 불교용어라고 한다</a:t>
            </a:r>
            <a:r>
              <a:rPr lang="en-US" altLang="ko-KR" dirty="0" smtClean="0"/>
              <a:t>. </a:t>
            </a:r>
            <a:r>
              <a:rPr lang="ko-KR" altLang="en-US" dirty="0" smtClean="0"/>
              <a:t>연관된 성어로는 </a:t>
            </a:r>
            <a:r>
              <a:rPr lang="ko-KR" altLang="en-US" dirty="0" smtClean="0">
                <a:hlinkClick r:id="rId3" tooltip="결자해지"/>
              </a:rPr>
              <a:t>결자해지</a:t>
            </a:r>
            <a:r>
              <a:rPr lang="ko-KR" altLang="en-US" dirty="0" smtClean="0"/>
              <a:t>가 있고</a:t>
            </a:r>
            <a:r>
              <a:rPr lang="en-US" altLang="ko-KR" dirty="0" smtClean="0"/>
              <a:t>, </a:t>
            </a:r>
            <a:r>
              <a:rPr lang="ko-KR" altLang="en-US" dirty="0" smtClean="0"/>
              <a:t>자신이 한 행동으로 인해 자신에게 좋지 않은 결과가 찾아왔을때 비꼬는 용어는 </a:t>
            </a:r>
            <a:r>
              <a:rPr lang="ko-KR" altLang="en-US" dirty="0" smtClean="0">
                <a:hlinkClick r:id="rId4" tooltip="자업자득"/>
              </a:rPr>
              <a:t>자업자득</a:t>
            </a:r>
            <a:r>
              <a:rPr lang="ko-KR" altLang="en-US" dirty="0" smtClean="0"/>
              <a:t>이라고 한다</a:t>
            </a:r>
            <a:r>
              <a:rPr lang="en-US" altLang="ko-KR" dirty="0" smtClean="0"/>
              <a:t>. </a:t>
            </a:r>
            <a:r>
              <a:rPr lang="ko-KR" altLang="en-US" dirty="0" smtClean="0"/>
              <a:t>연관된 </a:t>
            </a:r>
            <a:r>
              <a:rPr lang="ko-KR" altLang="en-US" dirty="0" smtClean="0">
                <a:hlinkClick r:id="rId5" tooltip="속담"/>
              </a:rPr>
              <a:t>속담</a:t>
            </a:r>
            <a:r>
              <a:rPr lang="ko-KR" altLang="en-US" dirty="0" smtClean="0"/>
              <a:t>으로는 </a:t>
            </a:r>
            <a:r>
              <a:rPr lang="ko-KR" altLang="en-US" b="1" dirty="0" smtClean="0"/>
              <a:t>뿌린 대로 거둔다</a:t>
            </a:r>
            <a:r>
              <a:rPr lang="ko-KR" altLang="en-US" dirty="0" smtClean="0"/>
              <a:t>가 있다</a:t>
            </a:r>
            <a:r>
              <a:rPr lang="en-US" altLang="ko-KR" dirty="0" smtClean="0"/>
              <a:t>.</a:t>
            </a:r>
          </a:p>
          <a:p>
            <a:r>
              <a:rPr lang="ko-KR" altLang="en-US" dirty="0" smtClean="0"/>
              <a:t>예</a:t>
            </a:r>
            <a:r>
              <a:rPr lang="en-US" altLang="ko-KR" dirty="0" smtClean="0"/>
              <a:t>]</a:t>
            </a:r>
            <a:r>
              <a:rPr lang="ko-KR" altLang="en-US" dirty="0" smtClean="0"/>
              <a:t> 평소에 그렇게 인색하더니 자기가 곤란할 때 누구한테 도움을 못 받는 것은 일종의 </a:t>
            </a:r>
            <a:r>
              <a:rPr lang="ko-KR" altLang="en-US" b="1" dirty="0" smtClean="0"/>
              <a:t>인과응보</a:t>
            </a:r>
            <a:r>
              <a:rPr lang="ko-KR" altLang="en-US" dirty="0" smtClean="0"/>
              <a:t>라 할 수 있다</a:t>
            </a:r>
            <a:r>
              <a:rPr lang="en-US" altLang="ko-KR" dirty="0" smtClean="0"/>
              <a:t>.</a:t>
            </a:r>
          </a:p>
          <a:p>
            <a:endParaRPr lang="en-US" dirty="0"/>
          </a:p>
        </p:txBody>
      </p:sp>
      <p:sp>
        <p:nvSpPr>
          <p:cNvPr id="3" name="Title 2"/>
          <p:cNvSpPr>
            <a:spLocks noGrp="1"/>
          </p:cNvSpPr>
          <p:nvPr>
            <p:ph type="title"/>
          </p:nvPr>
        </p:nvSpPr>
        <p:spPr/>
        <p:txBody>
          <a:bodyPr>
            <a:normAutofit fontScale="90000"/>
          </a:bodyPr>
          <a:lstStyle/>
          <a:p>
            <a:r>
              <a:rPr lang="ko-KR" altLang="en-US" b="1" dirty="0" smtClean="0"/>
              <a:t>인과응보 </a:t>
            </a:r>
            <a:r>
              <a:rPr lang="ko-KR" altLang="en-US" dirty="0" smtClean="0"/>
              <a:t>因果應報 </a:t>
            </a:r>
            <a:r>
              <a:rPr lang="ko-KR" altLang="en-US" b="1" dirty="0" smtClean="0"/>
              <a:t/>
            </a:r>
            <a:br>
              <a:rPr lang="ko-KR" altLang="en-US" b="1"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o-KR" altLang="en-US" dirty="0" smtClean="0"/>
              <a:t>글자 그대로 한 개의 돌을 사용하여 두 마리의 새를 잡는 다는 뜻으로 한 가지 일을 하여 두 가지 이득을 얻음을 </a:t>
            </a:r>
            <a:r>
              <a:rPr lang="ko-KR" altLang="en-US" dirty="0" smtClean="0"/>
              <a:t>말한다</a:t>
            </a:r>
            <a:endParaRPr lang="en-US" altLang="ko-KR" dirty="0" smtClean="0"/>
          </a:p>
          <a:p>
            <a:r>
              <a:rPr lang="ko-KR" altLang="en-US" dirty="0" smtClean="0">
                <a:hlinkClick r:id="rId2" tooltip="일거양득"/>
              </a:rPr>
              <a:t>일거양득</a:t>
            </a:r>
            <a:r>
              <a:rPr lang="ko-KR" altLang="en-US" dirty="0" smtClean="0"/>
              <a:t> </a:t>
            </a:r>
            <a:r>
              <a:rPr lang="en-US" altLang="ko-KR" dirty="0" smtClean="0"/>
              <a:t>(</a:t>
            </a:r>
            <a:r>
              <a:rPr lang="ko-KR" altLang="en-US" dirty="0" smtClean="0"/>
              <a:t>一擧兩得</a:t>
            </a:r>
            <a:r>
              <a:rPr lang="en-US" altLang="ko-KR" dirty="0" smtClean="0"/>
              <a:t>)</a:t>
            </a:r>
            <a:r>
              <a:rPr lang="ko-KR" altLang="en-US" dirty="0" smtClean="0"/>
              <a:t>과 일전쌍조 </a:t>
            </a:r>
            <a:r>
              <a:rPr lang="en-US" altLang="ko-KR" dirty="0" smtClean="0"/>
              <a:t>(</a:t>
            </a:r>
            <a:r>
              <a:rPr lang="ko-KR" altLang="en-US" dirty="0" smtClean="0"/>
              <a:t>一箭雙鵰</a:t>
            </a:r>
            <a:r>
              <a:rPr lang="en-US" altLang="ko-KR" dirty="0" smtClean="0"/>
              <a:t>) </a:t>
            </a:r>
            <a:r>
              <a:rPr lang="ko-KR" altLang="en-US" dirty="0" smtClean="0"/>
              <a:t>가 </a:t>
            </a:r>
            <a:r>
              <a:rPr lang="ko-KR" altLang="en-US" dirty="0" smtClean="0"/>
              <a:t>뜻이 비슷한 사자성어이다</a:t>
            </a:r>
            <a:r>
              <a:rPr lang="en-US" altLang="ko-KR" dirty="0" smtClean="0"/>
              <a:t>. </a:t>
            </a:r>
            <a:endParaRPr lang="en-US" altLang="ko-KR" dirty="0" smtClean="0"/>
          </a:p>
          <a:p>
            <a:r>
              <a:rPr lang="ko-KR" altLang="en-US" dirty="0" smtClean="0"/>
              <a:t>같은 </a:t>
            </a:r>
            <a:r>
              <a:rPr lang="ko-KR" altLang="en-US" dirty="0" smtClean="0"/>
              <a:t>뜻을 가진 속담으로는 </a:t>
            </a:r>
            <a:r>
              <a:rPr lang="en-US" altLang="ko-KR" dirty="0" smtClean="0"/>
              <a:t>'</a:t>
            </a:r>
            <a:r>
              <a:rPr lang="ko-KR" altLang="en-US" dirty="0" smtClean="0"/>
              <a:t>꿩먹고 알먹고</a:t>
            </a:r>
            <a:r>
              <a:rPr lang="en-US" altLang="ko-KR" dirty="0" smtClean="0"/>
              <a:t>', '</a:t>
            </a:r>
            <a:r>
              <a:rPr lang="ko-KR" altLang="en-US" dirty="0" smtClean="0"/>
              <a:t>님도보고 뽕도 따고</a:t>
            </a:r>
            <a:r>
              <a:rPr lang="en-US" altLang="ko-KR" dirty="0" smtClean="0"/>
              <a:t>', '</a:t>
            </a:r>
            <a:r>
              <a:rPr lang="ko-KR" altLang="en-US" dirty="0" smtClean="0"/>
              <a:t>도랑치고 가재잡고</a:t>
            </a:r>
            <a:r>
              <a:rPr lang="en-US" altLang="ko-KR" dirty="0" smtClean="0"/>
              <a:t>' </a:t>
            </a:r>
            <a:r>
              <a:rPr lang="ko-KR" altLang="en-US" dirty="0" smtClean="0"/>
              <a:t>등이 있다</a:t>
            </a:r>
            <a:r>
              <a:rPr lang="en-US" altLang="ko-KR" dirty="0" smtClean="0"/>
              <a:t>.</a:t>
            </a:r>
          </a:p>
          <a:p>
            <a:r>
              <a:rPr lang="ko-KR" altLang="en-US" dirty="0" smtClean="0"/>
              <a:t>일타쌍피</a:t>
            </a:r>
            <a:endParaRPr lang="en-US" dirty="0"/>
          </a:p>
        </p:txBody>
      </p:sp>
      <p:sp>
        <p:nvSpPr>
          <p:cNvPr id="3" name="Title 2"/>
          <p:cNvSpPr>
            <a:spLocks noGrp="1"/>
          </p:cNvSpPr>
          <p:nvPr>
            <p:ph type="title"/>
          </p:nvPr>
        </p:nvSpPr>
        <p:spPr/>
        <p:txBody>
          <a:bodyPr>
            <a:normAutofit fontScale="90000"/>
          </a:bodyPr>
          <a:lstStyle/>
          <a:p>
            <a:r>
              <a:rPr lang="ko-KR" altLang="en-US" b="1" dirty="0" smtClean="0"/>
              <a:t>일석이조</a:t>
            </a:r>
            <a:br>
              <a:rPr lang="ko-KR" altLang="en-US" b="1" dirty="0" smtClean="0"/>
            </a:br>
            <a:r>
              <a:rPr lang="ko-KR" altLang="en-US" dirty="0" smtClean="0"/>
              <a:t> 一石二鳥 </a:t>
            </a:r>
            <a:r>
              <a:rPr lang="en-US" altLang="ko-KR" dirty="0" smtClean="0"/>
              <a:t>(</a:t>
            </a:r>
            <a:r>
              <a:rPr lang="ko-KR" altLang="en-US" dirty="0" smtClean="0"/>
              <a:t>한 일</a:t>
            </a:r>
            <a:r>
              <a:rPr lang="en-US" altLang="ko-KR" dirty="0" smtClean="0"/>
              <a:t>, </a:t>
            </a:r>
            <a:r>
              <a:rPr lang="ko-KR" altLang="en-US" dirty="0" smtClean="0"/>
              <a:t>돌 석</a:t>
            </a:r>
            <a:r>
              <a:rPr lang="en-US" altLang="ko-KR" dirty="0" smtClean="0"/>
              <a:t>, </a:t>
            </a:r>
            <a:r>
              <a:rPr lang="ko-KR" altLang="en-US" dirty="0" smtClean="0"/>
              <a:t>둘 이</a:t>
            </a:r>
            <a:r>
              <a:rPr lang="en-US" altLang="ko-KR" dirty="0" smtClean="0"/>
              <a:t>, </a:t>
            </a:r>
            <a:r>
              <a:rPr lang="ko-KR" altLang="en-US" dirty="0" smtClean="0"/>
              <a:t>새 조</a:t>
            </a:r>
            <a:r>
              <a:rPr lang="en-US" altLang="ko-KR"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709160"/>
          </a:xfrm>
        </p:spPr>
        <p:txBody>
          <a:bodyPr>
            <a:noAutofit/>
          </a:bodyPr>
          <a:lstStyle/>
          <a:p>
            <a:pPr>
              <a:buNone/>
            </a:pPr>
            <a:r>
              <a:rPr lang="ko-KR" altLang="en-US" sz="2000" dirty="0" smtClean="0"/>
              <a:t>지나친 </a:t>
            </a:r>
            <a:r>
              <a:rPr lang="ko-KR" altLang="en-US" sz="2000" dirty="0" smtClean="0"/>
              <a:t>것은 부족한 </a:t>
            </a:r>
            <a:r>
              <a:rPr lang="ko-KR" altLang="en-US" sz="2000" dirty="0" smtClean="0"/>
              <a:t>것보다 못하다</a:t>
            </a:r>
            <a:r>
              <a:rPr lang="en-US" altLang="ko-KR" sz="2000" dirty="0" smtClean="0"/>
              <a:t>.</a:t>
            </a:r>
            <a:r>
              <a:rPr lang="ko-KR" altLang="en-US" sz="2000" dirty="0" smtClean="0"/>
              <a:t/>
            </a:r>
            <a:br>
              <a:rPr lang="ko-KR" altLang="en-US" sz="2000" dirty="0" smtClean="0"/>
            </a:br>
            <a:r>
              <a:rPr lang="ko-KR" altLang="en-US" sz="2000" dirty="0" smtClean="0"/>
              <a:t/>
            </a:r>
            <a:br>
              <a:rPr lang="ko-KR" altLang="en-US" sz="2000" dirty="0" smtClean="0"/>
            </a:br>
            <a:r>
              <a:rPr lang="ko-KR" altLang="en-US" sz="2000" dirty="0" smtClean="0"/>
              <a:t>무엇이든 한쪽이 지나치면 부작용이 크다는 것을 말한다</a:t>
            </a:r>
            <a:r>
              <a:rPr lang="en-US" altLang="ko-KR" sz="2000" dirty="0" smtClean="0"/>
              <a:t>. </a:t>
            </a:r>
            <a:r>
              <a:rPr lang="ko-KR" altLang="en-US" sz="2000" dirty="0" smtClean="0"/>
              <a:t>그리고 지나친 욕심을 부리게 되면 애써 가지고 있었던 물건이나 명예를 한번에 잃어버려서 한번에 망해버리는 상황을 겪을 수도 있다는 것을 의미하기도 한다</a:t>
            </a:r>
            <a:r>
              <a:rPr lang="en-US" altLang="ko-KR" sz="2000" dirty="0" smtClean="0"/>
              <a:t>. </a:t>
            </a:r>
            <a:r>
              <a:rPr lang="ko-KR" altLang="en-US" sz="2000" dirty="0" smtClean="0"/>
              <a:t/>
            </a:r>
            <a:br>
              <a:rPr lang="ko-KR" altLang="en-US" sz="2000" dirty="0" smtClean="0"/>
            </a:br>
            <a:r>
              <a:rPr lang="ko-KR" altLang="en-US" sz="2000" dirty="0" smtClean="0"/>
              <a:t/>
            </a:r>
            <a:br>
              <a:rPr lang="ko-KR" altLang="en-US" sz="2000" dirty="0" smtClean="0"/>
            </a:br>
            <a:endParaRPr lang="en-US" altLang="ko-KR" sz="2000" dirty="0" smtClean="0"/>
          </a:p>
          <a:p>
            <a:r>
              <a:rPr lang="ko-KR" altLang="en-US" sz="2000" dirty="0" smtClean="0">
                <a:hlinkClick r:id="rId2" tooltip="논어"/>
              </a:rPr>
              <a:t>논어</a:t>
            </a:r>
            <a:r>
              <a:rPr lang="ko-KR" altLang="en-US" sz="2000" dirty="0" smtClean="0"/>
              <a:t>에서 </a:t>
            </a:r>
            <a:r>
              <a:rPr lang="ko-KR" altLang="en-US" sz="2000" dirty="0" smtClean="0"/>
              <a:t>나오는 말로</a:t>
            </a:r>
            <a:r>
              <a:rPr lang="en-US" altLang="ko-KR" sz="2000" dirty="0" smtClean="0"/>
              <a:t>, </a:t>
            </a:r>
            <a:r>
              <a:rPr lang="ko-KR" altLang="en-US" sz="2000" dirty="0" smtClean="0">
                <a:hlinkClick r:id="rId3" tooltip="공자"/>
              </a:rPr>
              <a:t>공자</a:t>
            </a:r>
            <a:r>
              <a:rPr lang="ko-KR" altLang="en-US" sz="2000" dirty="0" smtClean="0"/>
              <a:t>의 제자 </a:t>
            </a:r>
            <a:r>
              <a:rPr lang="ko-KR" altLang="en-US" sz="2000" dirty="0" smtClean="0">
                <a:hlinkClick r:id="rId4" tooltip="자공"/>
              </a:rPr>
              <a:t>자공</a:t>
            </a:r>
            <a:r>
              <a:rPr lang="ko-KR" altLang="en-US" sz="2000" dirty="0" smtClean="0"/>
              <a:t>이 공자에게 물었다</a:t>
            </a:r>
            <a:r>
              <a:rPr lang="en-US" altLang="ko-KR" sz="2000" dirty="0" smtClean="0"/>
              <a:t>.</a:t>
            </a:r>
            <a:r>
              <a:rPr lang="ko-KR" altLang="en-US" sz="2000" dirty="0" smtClean="0"/>
              <a:t/>
            </a:r>
            <a:br>
              <a:rPr lang="ko-KR" altLang="en-US" sz="2000" dirty="0" smtClean="0"/>
            </a:br>
            <a:r>
              <a:rPr lang="ko-KR" altLang="en-US" sz="2000" dirty="0" smtClean="0"/>
              <a:t/>
            </a:r>
            <a:br>
              <a:rPr lang="ko-KR" altLang="en-US" sz="2000" dirty="0" smtClean="0"/>
            </a:br>
            <a:r>
              <a:rPr lang="ko-KR" altLang="en-US" sz="2000" dirty="0" smtClean="0"/>
              <a:t>자공 </a:t>
            </a:r>
            <a:r>
              <a:rPr lang="en-US" altLang="ko-KR" sz="2000" dirty="0" smtClean="0"/>
              <a:t>: "</a:t>
            </a:r>
            <a:r>
              <a:rPr lang="ko-KR" altLang="en-US" sz="2000" dirty="0" smtClean="0"/>
              <a:t>자장과 자하 중에 누가 더 낫습니까</a:t>
            </a:r>
            <a:r>
              <a:rPr lang="en-US" altLang="ko-KR" sz="2000" dirty="0" smtClean="0"/>
              <a:t>?"</a:t>
            </a:r>
            <a:br>
              <a:rPr lang="en-US" altLang="ko-KR" sz="2000" dirty="0" smtClean="0"/>
            </a:br>
            <a:r>
              <a:rPr lang="ko-KR" altLang="en-US" sz="2000" dirty="0" smtClean="0"/>
              <a:t>공자 </a:t>
            </a:r>
            <a:r>
              <a:rPr lang="en-US" altLang="ko-KR" sz="2000" dirty="0" smtClean="0"/>
              <a:t>: "</a:t>
            </a:r>
            <a:r>
              <a:rPr lang="ko-KR" altLang="en-US" sz="2000" dirty="0" smtClean="0"/>
              <a:t>자장은 지나치고</a:t>
            </a:r>
            <a:r>
              <a:rPr lang="en-US" altLang="ko-KR" sz="2000" dirty="0" smtClean="0"/>
              <a:t>, </a:t>
            </a:r>
            <a:r>
              <a:rPr lang="ko-KR" altLang="en-US" sz="2000" dirty="0" smtClean="0"/>
              <a:t>자하는 미치지 못한다</a:t>
            </a:r>
            <a:r>
              <a:rPr lang="en-US" altLang="ko-KR" sz="2000" dirty="0" smtClean="0"/>
              <a:t>."</a:t>
            </a:r>
            <a:br>
              <a:rPr lang="en-US" altLang="ko-KR" sz="2000" dirty="0" smtClean="0"/>
            </a:br>
            <a:r>
              <a:rPr lang="ko-KR" altLang="en-US" sz="2000" dirty="0" smtClean="0"/>
              <a:t>자공 </a:t>
            </a:r>
            <a:r>
              <a:rPr lang="en-US" altLang="ko-KR" sz="2000" dirty="0" smtClean="0"/>
              <a:t>: "</a:t>
            </a:r>
            <a:r>
              <a:rPr lang="ko-KR" altLang="en-US" sz="2000" dirty="0" smtClean="0"/>
              <a:t>자장이 낫다는 말씀이십니까</a:t>
            </a:r>
            <a:r>
              <a:rPr lang="en-US" altLang="ko-KR" sz="2000" dirty="0" smtClean="0"/>
              <a:t>?"</a:t>
            </a:r>
            <a:br>
              <a:rPr lang="en-US" altLang="ko-KR" sz="2000" dirty="0" smtClean="0"/>
            </a:br>
            <a:r>
              <a:rPr lang="ko-KR" altLang="en-US" sz="2000" dirty="0" smtClean="0"/>
              <a:t>공자 </a:t>
            </a:r>
            <a:r>
              <a:rPr lang="en-US" altLang="ko-KR" sz="2000" dirty="0" smtClean="0"/>
              <a:t>: "</a:t>
            </a:r>
            <a:r>
              <a:rPr lang="ko-KR" altLang="en-US" sz="2000" dirty="0" smtClean="0"/>
              <a:t>지나침은 미치지 못한 것과 같다</a:t>
            </a:r>
            <a:r>
              <a:rPr lang="en-US" altLang="ko-KR" sz="2000" dirty="0" smtClean="0"/>
              <a:t>.“</a:t>
            </a:r>
          </a:p>
          <a:p>
            <a:r>
              <a:rPr lang="en-US" altLang="ko-KR" sz="2000" b="1" dirty="0" smtClean="0">
                <a:hlinkClick r:id="rId5"/>
              </a:rPr>
              <a:t>3.</a:t>
            </a:r>
            <a:r>
              <a:rPr lang="ko-KR" altLang="en-US" sz="2000" b="1" dirty="0" smtClean="0"/>
              <a:t> </a:t>
            </a:r>
            <a:r>
              <a:rPr lang="ko-KR" altLang="en-US" sz="2000" b="1" dirty="0" smtClean="0"/>
              <a:t>용례</a:t>
            </a:r>
            <a:r>
              <a:rPr lang="en-US" altLang="ko-KR" sz="2000" b="1" dirty="0" smtClean="0"/>
              <a:t>: </a:t>
            </a:r>
            <a:r>
              <a:rPr lang="ko-KR" altLang="en-US" sz="2000" dirty="0" smtClean="0"/>
              <a:t>반대말은 </a:t>
            </a:r>
            <a:r>
              <a:rPr lang="ko-KR" altLang="en-US" sz="2000" dirty="0" smtClean="0"/>
              <a:t>많으면 많을 수록 좋다는 </a:t>
            </a:r>
            <a:r>
              <a:rPr lang="ko-KR" altLang="en-US" sz="2000" dirty="0" smtClean="0">
                <a:hlinkClick r:id="rId6" tooltip="다다익선"/>
              </a:rPr>
              <a:t>다다익선</a:t>
            </a:r>
            <a:r>
              <a:rPr lang="ko-KR" altLang="en-US" sz="2000" dirty="0" smtClean="0"/>
              <a:t/>
            </a:r>
            <a:br>
              <a:rPr lang="ko-KR" altLang="en-US" sz="2000" dirty="0" smtClean="0"/>
            </a:br>
            <a:endParaRPr lang="en-US" sz="2000" dirty="0"/>
          </a:p>
        </p:txBody>
      </p:sp>
      <p:sp>
        <p:nvSpPr>
          <p:cNvPr id="2" name="Title 1"/>
          <p:cNvSpPr>
            <a:spLocks noGrp="1"/>
          </p:cNvSpPr>
          <p:nvPr>
            <p:ph type="title"/>
          </p:nvPr>
        </p:nvSpPr>
        <p:spPr>
          <a:xfrm>
            <a:off x="457200" y="152400"/>
            <a:ext cx="8229600" cy="914400"/>
          </a:xfrm>
        </p:spPr>
        <p:txBody>
          <a:bodyPr>
            <a:normAutofit/>
          </a:bodyPr>
          <a:lstStyle/>
          <a:p>
            <a:r>
              <a:rPr lang="ko-KR" altLang="en-US" dirty="0" smtClean="0"/>
              <a:t>과유불급 </a:t>
            </a:r>
            <a:r>
              <a:rPr lang="ko-KR" altLang="en-US" sz="4400" dirty="0" smtClean="0"/>
              <a:t>過猶不及</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ko-KR" altLang="en-US" dirty="0" smtClean="0"/>
              <a:t>자신이 한 행동으로 인해 자신에게 좋지 않은 결과가 찾아왔을 때 쓰이는 용어</a:t>
            </a:r>
            <a:r>
              <a:rPr lang="en-US" altLang="ko-KR" dirty="0" smtClean="0"/>
              <a:t>. </a:t>
            </a:r>
            <a:r>
              <a:rPr lang="ko-KR" altLang="en-US" dirty="0" smtClean="0"/>
              <a:t>정법염경</a:t>
            </a:r>
            <a:r>
              <a:rPr lang="en-US" altLang="ko-KR" dirty="0" smtClean="0"/>
              <a:t>(</a:t>
            </a:r>
            <a:r>
              <a:rPr lang="ko-KR" altLang="en-US" dirty="0" smtClean="0"/>
              <a:t>正法念經</a:t>
            </a:r>
            <a:r>
              <a:rPr lang="en-US" altLang="ko-KR" dirty="0" smtClean="0"/>
              <a:t>) </a:t>
            </a:r>
            <a:r>
              <a:rPr lang="ko-KR" altLang="en-US" dirty="0" smtClean="0"/>
              <a:t>출전의 고사성어이다</a:t>
            </a:r>
            <a:r>
              <a:rPr lang="en-US" altLang="ko-KR" dirty="0" smtClean="0"/>
              <a:t>. </a:t>
            </a:r>
            <a:r>
              <a:rPr lang="ko-KR" altLang="en-US" dirty="0" smtClean="0">
                <a:hlinkClick r:id="rId3" tooltip="자승자박"/>
              </a:rPr>
              <a:t>자승자박</a:t>
            </a:r>
            <a:r>
              <a:rPr lang="ko-KR" altLang="en-US" dirty="0" smtClean="0"/>
              <a:t>과도 비슷하다고 볼 수 있다</a:t>
            </a:r>
            <a:r>
              <a:rPr lang="en-US" altLang="ko-KR" dirty="0" smtClean="0"/>
              <a:t>. </a:t>
            </a:r>
            <a:r>
              <a:rPr lang="ko-KR" altLang="en-US" dirty="0" smtClean="0"/>
              <a:t>어디까지나 행동과 결과가 인과관계가 있을 때 쓰는 일로</a:t>
            </a:r>
            <a:r>
              <a:rPr lang="en-US" altLang="ko-KR" dirty="0" smtClean="0"/>
              <a:t>, </a:t>
            </a:r>
            <a:r>
              <a:rPr lang="ko-KR" altLang="en-US" dirty="0" smtClean="0"/>
              <a:t>단순히 평소 행실이 좋지 않은 사람이 안좋은 일을 당했을 경우에는</a:t>
            </a:r>
            <a:r>
              <a:rPr lang="ko-KR" altLang="en-US" dirty="0" smtClean="0">
                <a:hlinkClick r:id="rId4" tooltip="인과응보"/>
              </a:rPr>
              <a:t>인과응보</a:t>
            </a:r>
            <a:r>
              <a:rPr lang="ko-KR" altLang="en-US" dirty="0" smtClean="0"/>
              <a:t>라는 말을 쓴다</a:t>
            </a:r>
            <a:r>
              <a:rPr lang="en-US" altLang="ko-KR" dirty="0" smtClean="0"/>
              <a:t>. </a:t>
            </a:r>
            <a:r>
              <a:rPr lang="ko-KR" altLang="en-US" dirty="0" smtClean="0"/>
              <a:t>한자만 보면 스스로자</a:t>
            </a:r>
            <a:r>
              <a:rPr lang="en-US" altLang="ko-KR" dirty="0" smtClean="0"/>
              <a:t>, </a:t>
            </a:r>
            <a:r>
              <a:rPr lang="ko-KR" altLang="en-US" dirty="0" smtClean="0"/>
              <a:t>일업</a:t>
            </a:r>
            <a:r>
              <a:rPr lang="en-US" altLang="ko-KR" dirty="0" smtClean="0"/>
              <a:t>, </a:t>
            </a:r>
            <a:r>
              <a:rPr lang="ko-KR" altLang="en-US" dirty="0" smtClean="0"/>
              <a:t>스스로자</a:t>
            </a:r>
            <a:r>
              <a:rPr lang="en-US" altLang="ko-KR" dirty="0" smtClean="0"/>
              <a:t>, </a:t>
            </a:r>
            <a:r>
              <a:rPr lang="ko-KR" altLang="en-US" dirty="0" smtClean="0"/>
              <a:t>얻을득 자를 써서 </a:t>
            </a:r>
            <a:r>
              <a:rPr lang="en-US" altLang="ko-KR" dirty="0" smtClean="0"/>
              <a:t>'</a:t>
            </a:r>
            <a:r>
              <a:rPr lang="ko-KR" altLang="en-US" dirty="0" smtClean="0"/>
              <a:t>자신이 한일에 자신이 이득을 얻는다</a:t>
            </a:r>
            <a:r>
              <a:rPr lang="en-US" altLang="ko-KR" dirty="0" smtClean="0"/>
              <a:t>.' </a:t>
            </a:r>
            <a:r>
              <a:rPr lang="ko-KR" altLang="en-US" dirty="0" smtClean="0"/>
              <a:t>라는 훈훈한 말로 비춰질수도 있지만 어째 뜻은 정반대</a:t>
            </a:r>
            <a:r>
              <a:rPr lang="en-US" altLang="ko-KR" dirty="0" smtClean="0"/>
              <a:t>(...). </a:t>
            </a:r>
            <a:r>
              <a:rPr lang="ko-KR" altLang="en-US" dirty="0" smtClean="0"/>
              <a:t>비슷한 억양의 속담으론 </a:t>
            </a:r>
            <a:r>
              <a:rPr lang="en-US" altLang="ko-KR" dirty="0" smtClean="0"/>
              <a:t>'</a:t>
            </a:r>
            <a:r>
              <a:rPr lang="ko-KR" altLang="en-US" dirty="0" smtClean="0"/>
              <a:t>뿌린대로 거둔다</a:t>
            </a:r>
            <a:r>
              <a:rPr lang="en-US" altLang="ko-KR" dirty="0" smtClean="0"/>
              <a:t>'</a:t>
            </a:r>
            <a:r>
              <a:rPr lang="ko-KR" altLang="en-US" dirty="0" smtClean="0"/>
              <a:t>가 있다</a:t>
            </a:r>
            <a:r>
              <a:rPr lang="en-US" altLang="ko-KR" dirty="0" smtClean="0"/>
              <a:t>. </a:t>
            </a:r>
            <a:r>
              <a:rPr lang="ko-KR" altLang="en-US" dirty="0" smtClean="0"/>
              <a:t>바둑 용어 중 하나인 </a:t>
            </a:r>
            <a:r>
              <a:rPr lang="en-US" altLang="ko-KR" dirty="0" smtClean="0"/>
              <a:t>'</a:t>
            </a:r>
            <a:r>
              <a:rPr lang="ko-KR" altLang="en-US" dirty="0" smtClean="0"/>
              <a:t>자충수 </a:t>
            </a:r>
            <a:r>
              <a:rPr lang="en-US" altLang="ko-KR" dirty="0" smtClean="0"/>
              <a:t>(</a:t>
            </a:r>
            <a:r>
              <a:rPr lang="ko-KR" altLang="en-US" dirty="0" smtClean="0"/>
              <a:t>自充手</a:t>
            </a:r>
            <a:r>
              <a:rPr lang="en-US" altLang="ko-KR" dirty="0" smtClean="0"/>
              <a:t>)'</a:t>
            </a:r>
            <a:r>
              <a:rPr lang="ko-KR" altLang="en-US" dirty="0" smtClean="0"/>
              <a:t>에도 자업자득과 비슷한 의미가 있다</a:t>
            </a:r>
            <a:r>
              <a:rPr lang="en-US" altLang="ko-KR" dirty="0" smtClean="0"/>
              <a:t>. </a:t>
            </a:r>
            <a:endParaRPr lang="en-US" dirty="0"/>
          </a:p>
        </p:txBody>
      </p:sp>
      <p:sp>
        <p:nvSpPr>
          <p:cNvPr id="3" name="Title 2"/>
          <p:cNvSpPr>
            <a:spLocks noGrp="1"/>
          </p:cNvSpPr>
          <p:nvPr>
            <p:ph type="title"/>
          </p:nvPr>
        </p:nvSpPr>
        <p:spPr/>
        <p:txBody>
          <a:bodyPr>
            <a:normAutofit/>
          </a:bodyPr>
          <a:lstStyle/>
          <a:p>
            <a:r>
              <a:rPr lang="ko-KR" altLang="en-US" b="1" dirty="0" smtClean="0"/>
              <a:t>자업자득 </a:t>
            </a:r>
            <a:r>
              <a:rPr lang="ko-KR" altLang="en-US" dirty="0" smtClean="0"/>
              <a:t>自業自得</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ko-KR" altLang="en-US" dirty="0" smtClean="0">
                <a:hlinkClick r:id="rId2" tooltip="고사성어"/>
              </a:rPr>
              <a:t>고사성어</a:t>
            </a:r>
            <a:r>
              <a:rPr lang="ko-KR" altLang="en-US" dirty="0" smtClean="0"/>
              <a:t> 중 하나</a:t>
            </a:r>
            <a:r>
              <a:rPr lang="en-US" altLang="ko-KR" dirty="0" smtClean="0"/>
              <a:t>. </a:t>
            </a:r>
            <a:r>
              <a:rPr lang="ko-KR" altLang="en-US" dirty="0" smtClean="0"/>
              <a:t>풀어 쓰면 </a:t>
            </a:r>
            <a:r>
              <a:rPr lang="en-US" altLang="ko-KR" dirty="0" smtClean="0"/>
              <a:t>"</a:t>
            </a:r>
            <a:r>
              <a:rPr lang="ko-KR" altLang="en-US" dirty="0" smtClean="0">
                <a:hlinkClick r:id="rId3" tooltip="아침"/>
              </a:rPr>
              <a:t>아침</a:t>
            </a:r>
            <a:r>
              <a:rPr lang="ko-KR" altLang="en-US" dirty="0" smtClean="0"/>
              <a:t>에 </a:t>
            </a:r>
            <a:r>
              <a:rPr lang="en-US" altLang="ko-KR" dirty="0" smtClean="0"/>
              <a:t>3</a:t>
            </a:r>
            <a:r>
              <a:rPr lang="ko-KR" altLang="en-US" dirty="0" smtClean="0"/>
              <a:t>개</a:t>
            </a:r>
            <a:r>
              <a:rPr lang="en-US" altLang="ko-KR" dirty="0" smtClean="0"/>
              <a:t>, </a:t>
            </a:r>
            <a:r>
              <a:rPr lang="ko-KR" altLang="en-US" dirty="0" smtClean="0">
                <a:hlinkClick r:id="rId4" tooltip="저녁"/>
              </a:rPr>
              <a:t>저녁</a:t>
            </a:r>
            <a:r>
              <a:rPr lang="ko-KR" altLang="en-US" dirty="0" smtClean="0"/>
              <a:t>에 </a:t>
            </a:r>
            <a:r>
              <a:rPr lang="en-US" altLang="ko-KR" dirty="0" smtClean="0"/>
              <a:t>4</a:t>
            </a:r>
            <a:r>
              <a:rPr lang="ko-KR" altLang="en-US" dirty="0" smtClean="0"/>
              <a:t>개</a:t>
            </a:r>
            <a:r>
              <a:rPr lang="en-US" altLang="ko-KR" dirty="0" smtClean="0"/>
              <a:t>". 《</a:t>
            </a:r>
            <a:r>
              <a:rPr lang="ko-KR" altLang="en-US" dirty="0" smtClean="0">
                <a:hlinkClick r:id="rId5" tooltip="열자"/>
              </a:rPr>
              <a:t>열자</a:t>
            </a:r>
            <a:r>
              <a:rPr lang="en-US" altLang="ko-KR" dirty="0" smtClean="0"/>
              <a:t>》 </a:t>
            </a:r>
            <a:r>
              <a:rPr lang="ko-KR" altLang="en-US" dirty="0" smtClean="0"/>
              <a:t>황제편</a:t>
            </a:r>
            <a:r>
              <a:rPr lang="en-US" altLang="ko-KR" dirty="0" smtClean="0"/>
              <a:t>, 《</a:t>
            </a:r>
            <a:r>
              <a:rPr lang="ko-KR" altLang="en-US" dirty="0" smtClean="0">
                <a:hlinkClick r:id="rId6" tooltip="장자"/>
              </a:rPr>
              <a:t>장자</a:t>
            </a:r>
            <a:r>
              <a:rPr lang="en-US" altLang="ko-KR" dirty="0" smtClean="0"/>
              <a:t>》 </a:t>
            </a:r>
            <a:r>
              <a:rPr lang="ko-KR" altLang="en-US" dirty="0" smtClean="0"/>
              <a:t>제물론편</a:t>
            </a:r>
            <a:r>
              <a:rPr lang="en-US" altLang="ko-KR" baseline="30000" dirty="0" smtClean="0">
                <a:hlinkClick r:id="rId7" tooltip="'열자'가 장자의 윗세대(노자 아랫세대)인 열어구(열자)에 의해 지어졌다고 추정되다 보니, 장자가 자신의 사상을 설명하기 위해 이 일화를 '열자'에서 가져온게 아닌가 하고 추측하기도 한다."/>
              </a:rPr>
              <a:t>[1]</a:t>
            </a:r>
            <a:r>
              <a:rPr lang="ko-KR" altLang="en-US" dirty="0" smtClean="0"/>
              <a:t>에서 나온 고사성어다</a:t>
            </a:r>
            <a:r>
              <a:rPr lang="en-US" altLang="ko-KR" dirty="0" smtClean="0"/>
              <a:t>.</a:t>
            </a:r>
          </a:p>
          <a:p>
            <a:r>
              <a:rPr lang="ko-KR" altLang="en-US" dirty="0" smtClean="0">
                <a:hlinkClick r:id="rId8" tooltip="춘추전국시대"/>
              </a:rPr>
              <a:t>춘추전국시대</a:t>
            </a:r>
            <a:r>
              <a:rPr lang="ko-KR" altLang="en-US" dirty="0" smtClean="0"/>
              <a:t>에 저공이라는 사람이 있었는데</a:t>
            </a:r>
            <a:r>
              <a:rPr lang="en-US" altLang="ko-KR" dirty="0" smtClean="0"/>
              <a:t>, </a:t>
            </a:r>
            <a:r>
              <a:rPr lang="ko-KR" altLang="en-US" dirty="0" smtClean="0">
                <a:hlinkClick r:id="rId9" tooltip="취미"/>
              </a:rPr>
              <a:t>취미</a:t>
            </a:r>
            <a:r>
              <a:rPr lang="ko-KR" altLang="en-US" dirty="0" smtClean="0"/>
              <a:t>로 </a:t>
            </a:r>
            <a:r>
              <a:rPr lang="ko-KR" altLang="en-US" dirty="0" smtClean="0">
                <a:hlinkClick r:id="rId10" tooltip="원숭이"/>
              </a:rPr>
              <a:t>원숭이</a:t>
            </a:r>
            <a:r>
              <a:rPr lang="ko-KR" altLang="en-US" dirty="0" smtClean="0"/>
              <a:t>를 길렀다</a:t>
            </a:r>
            <a:r>
              <a:rPr lang="en-US" altLang="ko-KR" dirty="0" smtClean="0"/>
              <a:t>. </a:t>
            </a:r>
            <a:r>
              <a:rPr lang="ko-KR" altLang="en-US" dirty="0" smtClean="0"/>
              <a:t>그런데 먹이가 부족해지자</a:t>
            </a:r>
            <a:r>
              <a:rPr lang="en-US" altLang="ko-KR" dirty="0" smtClean="0"/>
              <a:t>, </a:t>
            </a:r>
            <a:r>
              <a:rPr lang="ko-KR" altLang="en-US" dirty="0" smtClean="0"/>
              <a:t>원숭이들에게 먹이</a:t>
            </a:r>
            <a:r>
              <a:rPr lang="en-US" altLang="ko-KR" dirty="0" smtClean="0"/>
              <a:t>(</a:t>
            </a:r>
            <a:r>
              <a:rPr lang="ko-KR" altLang="en-US" dirty="0" smtClean="0"/>
              <a:t>도토리</a:t>
            </a:r>
            <a:r>
              <a:rPr lang="en-US" altLang="ko-KR" dirty="0" smtClean="0"/>
              <a:t>)</a:t>
            </a:r>
            <a:r>
              <a:rPr lang="ko-KR" altLang="en-US" dirty="0" smtClean="0"/>
              <a:t>를 아침엔 </a:t>
            </a:r>
            <a:r>
              <a:rPr lang="en-US" altLang="ko-KR" dirty="0" smtClean="0"/>
              <a:t>3</a:t>
            </a:r>
            <a:r>
              <a:rPr lang="ko-KR" altLang="en-US" dirty="0" smtClean="0"/>
              <a:t>개</a:t>
            </a:r>
            <a:r>
              <a:rPr lang="en-US" altLang="ko-KR" dirty="0" smtClean="0"/>
              <a:t>, </a:t>
            </a:r>
            <a:r>
              <a:rPr lang="ko-KR" altLang="en-US" dirty="0" smtClean="0"/>
              <a:t>저녁에 </a:t>
            </a:r>
            <a:r>
              <a:rPr lang="en-US" altLang="ko-KR" dirty="0" smtClean="0"/>
              <a:t>4</a:t>
            </a:r>
            <a:r>
              <a:rPr lang="ko-KR" altLang="en-US" dirty="0" smtClean="0"/>
              <a:t>개 준다고 하였다</a:t>
            </a:r>
            <a:r>
              <a:rPr lang="en-US" altLang="ko-KR" dirty="0" smtClean="0"/>
              <a:t>. </a:t>
            </a:r>
            <a:r>
              <a:rPr lang="ko-KR" altLang="en-US" dirty="0" smtClean="0"/>
              <a:t>그러니 원숭이들이 마구 화를 내기에</a:t>
            </a:r>
            <a:r>
              <a:rPr lang="en-US" altLang="ko-KR" dirty="0" smtClean="0"/>
              <a:t>, </a:t>
            </a:r>
            <a:r>
              <a:rPr lang="ko-KR" altLang="en-US" dirty="0" smtClean="0"/>
              <a:t>그럼 아침에 </a:t>
            </a:r>
            <a:r>
              <a:rPr lang="en-US" altLang="ko-KR" dirty="0" smtClean="0"/>
              <a:t>4</a:t>
            </a:r>
            <a:r>
              <a:rPr lang="ko-KR" altLang="en-US" dirty="0" smtClean="0"/>
              <a:t>개</a:t>
            </a:r>
            <a:r>
              <a:rPr lang="en-US" altLang="ko-KR" dirty="0" smtClean="0"/>
              <a:t>, </a:t>
            </a:r>
            <a:r>
              <a:rPr lang="ko-KR" altLang="en-US" dirty="0" smtClean="0"/>
              <a:t>저녁에 </a:t>
            </a:r>
            <a:r>
              <a:rPr lang="en-US" altLang="ko-KR" dirty="0" smtClean="0"/>
              <a:t>3</a:t>
            </a:r>
            <a:r>
              <a:rPr lang="ko-KR" altLang="en-US" dirty="0" smtClean="0"/>
              <a:t>개를 준다고 하였더니 원숭이들이 흡족해했다고 한다</a:t>
            </a:r>
            <a:r>
              <a:rPr lang="en-US" altLang="ko-KR" dirty="0" smtClean="0"/>
              <a:t>.</a:t>
            </a:r>
          </a:p>
          <a:p>
            <a:r>
              <a:rPr lang="ko-KR" altLang="en-US" dirty="0" smtClean="0"/>
              <a:t>아침에 </a:t>
            </a:r>
            <a:r>
              <a:rPr lang="en-US" altLang="ko-KR" dirty="0" smtClean="0"/>
              <a:t>3</a:t>
            </a:r>
            <a:r>
              <a:rPr lang="ko-KR" altLang="en-US" dirty="0" smtClean="0"/>
              <a:t>개 저녁에 </a:t>
            </a:r>
            <a:r>
              <a:rPr lang="en-US" altLang="ko-KR" dirty="0" smtClean="0"/>
              <a:t>4</a:t>
            </a:r>
            <a:r>
              <a:rPr lang="ko-KR" altLang="en-US" dirty="0" smtClean="0"/>
              <a:t>개를 주나</a:t>
            </a:r>
            <a:r>
              <a:rPr lang="en-US" altLang="ko-KR" dirty="0" smtClean="0"/>
              <a:t>, </a:t>
            </a:r>
            <a:r>
              <a:rPr lang="ko-KR" altLang="en-US" dirty="0" smtClean="0"/>
              <a:t>아침에 </a:t>
            </a:r>
            <a:r>
              <a:rPr lang="en-US" altLang="ko-KR" dirty="0" smtClean="0"/>
              <a:t>4</a:t>
            </a:r>
            <a:r>
              <a:rPr lang="ko-KR" altLang="en-US" dirty="0" smtClean="0"/>
              <a:t>개 저녁에 </a:t>
            </a:r>
            <a:r>
              <a:rPr lang="en-US" altLang="ko-KR" dirty="0" smtClean="0"/>
              <a:t>3</a:t>
            </a:r>
            <a:r>
              <a:rPr lang="ko-KR" altLang="en-US" dirty="0" smtClean="0"/>
              <a:t>개를 주나 먹이의 갯수는 똑같지만</a:t>
            </a:r>
            <a:r>
              <a:rPr lang="en-US" altLang="ko-KR" dirty="0" smtClean="0"/>
              <a:t>, </a:t>
            </a:r>
            <a:r>
              <a:rPr lang="ko-KR" altLang="en-US" dirty="0" smtClean="0"/>
              <a:t>그걸 모르고 당장 눈앞에 닥친 현실에만 급급하는 어리석은 상황을 묘사할 때 흔히 쓴다</a:t>
            </a:r>
            <a:r>
              <a:rPr lang="en-US" altLang="ko-KR" dirty="0" smtClean="0"/>
              <a:t>. </a:t>
            </a:r>
            <a:r>
              <a:rPr lang="ko-KR" altLang="en-US" dirty="0" smtClean="0"/>
              <a:t>또는 잔 술수로 상대방을 현혹시키는 모습을 비유도 한다</a:t>
            </a:r>
            <a:r>
              <a:rPr lang="en-US" altLang="ko-KR" dirty="0" smtClean="0"/>
              <a:t>.</a:t>
            </a:r>
            <a:endParaRPr lang="en-US" dirty="0"/>
          </a:p>
        </p:txBody>
      </p:sp>
      <p:sp>
        <p:nvSpPr>
          <p:cNvPr id="3" name="Title 2"/>
          <p:cNvSpPr>
            <a:spLocks noGrp="1"/>
          </p:cNvSpPr>
          <p:nvPr>
            <p:ph type="title"/>
          </p:nvPr>
        </p:nvSpPr>
        <p:spPr/>
        <p:txBody>
          <a:bodyPr>
            <a:normAutofit/>
          </a:bodyPr>
          <a:lstStyle/>
          <a:p>
            <a:r>
              <a:rPr lang="ko-KR" altLang="en-US" b="1" dirty="0" smtClean="0"/>
              <a:t>조삼모사 </a:t>
            </a:r>
            <a:r>
              <a:rPr lang="ko-KR" altLang="en-US" dirty="0" smtClean="0"/>
              <a:t>朝三暮四</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o-KR" altLang="en-US" dirty="0" smtClean="0"/>
              <a:t>홍만종이 지은 </a:t>
            </a:r>
            <a:r>
              <a:rPr lang="en-US" altLang="ko-KR" dirty="0" smtClean="0"/>
              <a:t>&lt;</a:t>
            </a:r>
            <a:r>
              <a:rPr lang="ko-KR" altLang="en-US" dirty="0" smtClean="0">
                <a:hlinkClick r:id="rId2" tooltip="순오지"/>
              </a:rPr>
              <a:t>순오지</a:t>
            </a:r>
            <a:r>
              <a:rPr lang="en-US" altLang="ko-KR" dirty="0" smtClean="0"/>
              <a:t>(</a:t>
            </a:r>
            <a:r>
              <a:rPr lang="ko-KR" altLang="en-US" dirty="0" smtClean="0"/>
              <a:t>旬五志</a:t>
            </a:r>
            <a:r>
              <a:rPr lang="en-US" altLang="ko-KR" dirty="0" smtClean="0"/>
              <a:t>)&gt;</a:t>
            </a:r>
          </a:p>
          <a:p>
            <a:r>
              <a:rPr lang="ko-KR" altLang="en-US" dirty="0" smtClean="0"/>
              <a:t>賊反荷杖</a:t>
            </a:r>
            <a:r>
              <a:rPr lang="en-US" altLang="ko-KR" dirty="0" smtClean="0"/>
              <a:t>, </a:t>
            </a:r>
            <a:r>
              <a:rPr lang="ko-KR" altLang="en-US" dirty="0" smtClean="0"/>
              <a:t>以比理屈者反自陵轢</a:t>
            </a:r>
            <a:br>
              <a:rPr lang="ko-KR" altLang="en-US" dirty="0" smtClean="0"/>
            </a:br>
            <a:r>
              <a:rPr lang="ko-KR" altLang="en-US" dirty="0" smtClean="0"/>
              <a:t>적반하장이란 도리에 어긋난 자가 도리어 스스로 성내고 업수이 여긴다는 것을 비유한 말이다</a:t>
            </a:r>
            <a:endParaRPr lang="en-US" altLang="ko-KR" dirty="0" smtClean="0"/>
          </a:p>
          <a:p>
            <a:endParaRPr lang="en-US" altLang="ko-KR" dirty="0" smtClean="0"/>
          </a:p>
          <a:p>
            <a:r>
              <a:rPr lang="en-US" altLang="ko-KR" dirty="0" smtClean="0"/>
              <a:t>"</a:t>
            </a:r>
            <a:r>
              <a:rPr lang="ko-KR" altLang="en-US" dirty="0" smtClean="0"/>
              <a:t>도둑놈이 도리어 매를 든다</a:t>
            </a:r>
            <a:r>
              <a:rPr lang="en-US" altLang="ko-KR" dirty="0" smtClean="0"/>
              <a:t>" </a:t>
            </a:r>
            <a:r>
              <a:rPr lang="ko-KR" altLang="en-US" dirty="0" smtClean="0"/>
              <a:t>라고 통한다</a:t>
            </a:r>
            <a:r>
              <a:rPr lang="en-US" altLang="ko-KR" dirty="0" smtClean="0"/>
              <a:t>. </a:t>
            </a:r>
            <a:r>
              <a:rPr lang="ko-KR" altLang="en-US" dirty="0" smtClean="0"/>
              <a:t>많이들 경험하고 또 저질러봤을 법한 일</a:t>
            </a:r>
            <a:r>
              <a:rPr lang="en-US" altLang="ko-KR" dirty="0" smtClean="0"/>
              <a:t>. </a:t>
            </a:r>
            <a:r>
              <a:rPr lang="ko-KR" altLang="en-US" dirty="0" smtClean="0"/>
              <a:t>잘못한 놈이 오히려 자신을 꾸짖는 상대한테 덤벼드는 경우를 가리킨다</a:t>
            </a:r>
            <a:r>
              <a:rPr lang="en-US" altLang="ko-KR" dirty="0" smtClean="0"/>
              <a:t>. "</a:t>
            </a:r>
            <a:r>
              <a:rPr lang="ko-KR" altLang="en-US" dirty="0" smtClean="0"/>
              <a:t>방귀 뀐 놈이 성낸다</a:t>
            </a:r>
            <a:r>
              <a:rPr lang="en-US" altLang="ko-KR" dirty="0" smtClean="0"/>
              <a:t>" </a:t>
            </a:r>
            <a:r>
              <a:rPr lang="ko-KR" altLang="en-US" dirty="0" smtClean="0"/>
              <a:t>라고도 한다</a:t>
            </a:r>
            <a:r>
              <a:rPr lang="en-US" altLang="ko-KR" dirty="0" smtClean="0"/>
              <a:t>. </a:t>
            </a:r>
            <a:endParaRPr lang="en-US" dirty="0"/>
          </a:p>
        </p:txBody>
      </p:sp>
      <p:sp>
        <p:nvSpPr>
          <p:cNvPr id="3" name="Title 2"/>
          <p:cNvSpPr>
            <a:spLocks noGrp="1"/>
          </p:cNvSpPr>
          <p:nvPr>
            <p:ph type="title"/>
          </p:nvPr>
        </p:nvSpPr>
        <p:spPr/>
        <p:txBody>
          <a:bodyPr>
            <a:normAutofit fontScale="90000"/>
          </a:bodyPr>
          <a:lstStyle/>
          <a:p>
            <a:r>
              <a:rPr lang="ko-KR" altLang="en-US" b="1" dirty="0" smtClean="0"/>
              <a:t>적반하장 </a:t>
            </a:r>
            <a:r>
              <a:rPr lang="ko-KR" altLang="en-US" dirty="0" smtClean="0"/>
              <a:t> 賊反荷杖</a:t>
            </a:r>
            <a:r>
              <a:rPr lang="ko-KR" altLang="en-US" b="1" dirty="0" smtClean="0"/>
              <a:t/>
            </a:r>
            <a:br>
              <a:rPr lang="ko-KR" altLang="en-US" b="1" dirty="0" smtClean="0"/>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o-KR" altLang="en-US" dirty="0" smtClean="0"/>
              <a:t>태도나 처지가 바르고 떳떳함</a:t>
            </a:r>
            <a:r>
              <a:rPr lang="en-US" altLang="ko-KR" dirty="0" smtClean="0"/>
              <a:t>. </a:t>
            </a:r>
            <a:r>
              <a:rPr lang="ko-KR" altLang="en-US" dirty="0" smtClean="0"/>
              <a:t>비겁과 정반대의 </a:t>
            </a:r>
            <a:r>
              <a:rPr lang="ko-KR" altLang="en-US" dirty="0" smtClean="0"/>
              <a:t>말</a:t>
            </a:r>
            <a:endParaRPr lang="en-US" altLang="ko-KR" dirty="0" smtClean="0"/>
          </a:p>
          <a:p>
            <a:r>
              <a:rPr lang="ko-KR" altLang="en-US" b="1" dirty="0" smtClean="0"/>
              <a:t>正正</a:t>
            </a:r>
            <a:r>
              <a:rPr lang="ko-KR" altLang="en-US" dirty="0" smtClean="0"/>
              <a:t>之氣</a:t>
            </a:r>
            <a:r>
              <a:rPr lang="ko-KR" altLang="en-US" b="1" dirty="0" smtClean="0"/>
              <a:t>堂堂</a:t>
            </a:r>
            <a:r>
              <a:rPr lang="ko-KR" altLang="en-US" dirty="0" smtClean="0"/>
              <a:t>之陣 </a:t>
            </a:r>
            <a:r>
              <a:rPr lang="en-US" altLang="ko-KR" dirty="0" smtClean="0"/>
              <a:t>(</a:t>
            </a:r>
            <a:r>
              <a:rPr lang="ko-KR" altLang="en-US" dirty="0" smtClean="0"/>
              <a:t>가지런히 늘어선 군기와 사기를 떨치는 군진</a:t>
            </a:r>
            <a:r>
              <a:rPr lang="en-US" altLang="ko-KR" dirty="0" smtClean="0"/>
              <a:t>) - </a:t>
            </a:r>
            <a:r>
              <a:rPr lang="ko-KR" altLang="en-US" dirty="0" smtClean="0">
                <a:hlinkClick r:id="rId2" tooltip="손자병법"/>
              </a:rPr>
              <a:t>손자병법</a:t>
            </a:r>
            <a:r>
              <a:rPr lang="en-US" altLang="ko-KR" dirty="0" smtClean="0"/>
              <a:t> </a:t>
            </a:r>
            <a:endParaRPr lang="en-US" altLang="ko-KR" dirty="0" smtClean="0"/>
          </a:p>
          <a:p>
            <a:r>
              <a:rPr lang="ko-KR" altLang="en-US" dirty="0" smtClean="0"/>
              <a:t>주인공들은 좋아하는 반면</a:t>
            </a:r>
            <a:r>
              <a:rPr lang="en-US" altLang="ko-KR" dirty="0" smtClean="0"/>
              <a:t>, </a:t>
            </a:r>
            <a:r>
              <a:rPr lang="ko-KR" altLang="en-US" dirty="0" smtClean="0"/>
              <a:t>악당들은 아주 싫어하는 단어 중 하나</a:t>
            </a:r>
            <a:r>
              <a:rPr lang="en-US" altLang="ko-KR" dirty="0" smtClean="0"/>
              <a:t>. </a:t>
            </a:r>
            <a:r>
              <a:rPr lang="ko-KR" altLang="en-US" dirty="0" smtClean="0"/>
              <a:t>이걸 뒤집어서 오히려 악당 쪽에서 정정당당한 승부를 원하고 주인공이 잔머리를 굴리는 케이스도 종종 보인다</a:t>
            </a:r>
            <a:r>
              <a:rPr lang="en-US" altLang="ko-KR" dirty="0" smtClean="0"/>
              <a:t>.</a:t>
            </a:r>
            <a:endParaRPr lang="en-US" dirty="0"/>
          </a:p>
        </p:txBody>
      </p:sp>
      <p:sp>
        <p:nvSpPr>
          <p:cNvPr id="3" name="Title 2"/>
          <p:cNvSpPr>
            <a:spLocks noGrp="1"/>
          </p:cNvSpPr>
          <p:nvPr>
            <p:ph type="title"/>
          </p:nvPr>
        </p:nvSpPr>
        <p:spPr/>
        <p:txBody>
          <a:bodyPr>
            <a:normAutofit fontScale="90000"/>
          </a:bodyPr>
          <a:lstStyle/>
          <a:p>
            <a:r>
              <a:rPr lang="ko-KR" altLang="en-US" b="1" dirty="0" smtClean="0"/>
              <a:t>정정당당 </a:t>
            </a:r>
            <a:r>
              <a:rPr lang="ko-KR" altLang="en-US" dirty="0" smtClean="0"/>
              <a:t>正正堂堂 </a:t>
            </a:r>
            <a:r>
              <a:rPr lang="ko-KR" altLang="en-US" b="1" dirty="0" smtClean="0"/>
              <a:t/>
            </a:r>
            <a:br>
              <a:rPr lang="ko-KR" altLang="en-US" b="1" dirty="0" smtClean="0"/>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o-KR" altLang="en-US" dirty="0" smtClean="0">
                <a:hlinkClick r:id="rId2" tooltip="고사성어"/>
              </a:rPr>
              <a:t>고사성어</a:t>
            </a:r>
            <a:r>
              <a:rPr lang="ko-KR" altLang="en-US" dirty="0" smtClean="0"/>
              <a:t>의 하나로</a:t>
            </a:r>
            <a:r>
              <a:rPr lang="en-US" altLang="ko-KR" dirty="0" smtClean="0"/>
              <a:t>, </a:t>
            </a:r>
            <a:r>
              <a:rPr lang="ko-KR" altLang="en-US" dirty="0" smtClean="0"/>
              <a:t>직역하면 함께 대나무로 만든 말을 타고 놀던 오랜 친구</a:t>
            </a:r>
            <a:r>
              <a:rPr lang="en-US" altLang="ko-KR" dirty="0" smtClean="0"/>
              <a:t>. </a:t>
            </a:r>
            <a:r>
              <a:rPr lang="ko-KR" altLang="en-US" dirty="0" smtClean="0">
                <a:hlinkClick r:id="rId3" tooltip="소꿉친구"/>
              </a:rPr>
              <a:t>어릴 때 아주 긴밀했던 친구</a:t>
            </a:r>
            <a:r>
              <a:rPr lang="ko-KR" altLang="en-US" dirty="0" smtClean="0"/>
              <a:t>를 뜻한다</a:t>
            </a:r>
            <a:r>
              <a:rPr lang="en-US" altLang="ko-KR" dirty="0" smtClean="0"/>
              <a:t>. </a:t>
            </a:r>
            <a:r>
              <a:rPr lang="ko-KR" altLang="en-US" dirty="0" smtClean="0"/>
              <a:t>남자끼리는 불알친구라고도 표현한다</a:t>
            </a:r>
            <a:r>
              <a:rPr lang="en-US" altLang="ko-KR" dirty="0" smtClean="0"/>
              <a:t>.</a:t>
            </a:r>
          </a:p>
          <a:p>
            <a:r>
              <a:rPr lang="ko-KR" altLang="en-US" dirty="0" smtClean="0">
                <a:hlinkClick r:id="rId4" tooltip="오호십육국시대"/>
              </a:rPr>
              <a:t>오호십육국시대</a:t>
            </a:r>
            <a:r>
              <a:rPr lang="ko-KR" altLang="en-US" dirty="0" smtClean="0"/>
              <a:t>의 정치가 </a:t>
            </a:r>
            <a:r>
              <a:rPr lang="ko-KR" altLang="en-US" dirty="0" smtClean="0">
                <a:hlinkClick r:id="rId5" tooltip="환온"/>
              </a:rPr>
              <a:t>환온</a:t>
            </a:r>
            <a:r>
              <a:rPr lang="ko-KR" altLang="en-US" dirty="0" smtClean="0"/>
              <a:t>과 은호의 </a:t>
            </a:r>
            <a:r>
              <a:rPr lang="ko-KR" altLang="en-US" dirty="0" smtClean="0"/>
              <a:t>고사에서유래</a:t>
            </a:r>
            <a:endParaRPr lang="en-US" altLang="ko-KR" dirty="0" smtClean="0"/>
          </a:p>
          <a:p>
            <a:r>
              <a:rPr lang="ko-KR" altLang="en-US" dirty="0" smtClean="0"/>
              <a:t>원래 뜻은 </a:t>
            </a:r>
            <a:r>
              <a:rPr lang="en-US" altLang="ko-KR" dirty="0" smtClean="0"/>
              <a:t>'</a:t>
            </a:r>
            <a:r>
              <a:rPr lang="ko-KR" altLang="en-US" dirty="0" smtClean="0"/>
              <a:t>어릴적 친구</a:t>
            </a:r>
            <a:r>
              <a:rPr lang="en-US" altLang="ko-KR" dirty="0" smtClean="0"/>
              <a:t>'</a:t>
            </a:r>
            <a:r>
              <a:rPr lang="ko-KR" altLang="en-US" dirty="0" smtClean="0"/>
              <a:t>란 의미</a:t>
            </a:r>
            <a:endParaRPr lang="en-US" altLang="ko-KR" dirty="0" smtClean="0"/>
          </a:p>
          <a:p>
            <a:endParaRPr lang="en-US" dirty="0"/>
          </a:p>
        </p:txBody>
      </p:sp>
      <p:sp>
        <p:nvSpPr>
          <p:cNvPr id="3" name="Title 2"/>
          <p:cNvSpPr>
            <a:spLocks noGrp="1"/>
          </p:cNvSpPr>
          <p:nvPr>
            <p:ph type="title"/>
          </p:nvPr>
        </p:nvSpPr>
        <p:spPr/>
        <p:txBody>
          <a:bodyPr>
            <a:normAutofit fontScale="90000"/>
          </a:bodyPr>
          <a:lstStyle/>
          <a:p>
            <a:r>
              <a:rPr lang="ko-KR" altLang="en-US" b="1" dirty="0" smtClean="0"/>
              <a:t>죽마고우 </a:t>
            </a:r>
            <a:r>
              <a:rPr lang="ko-KR" altLang="en-US" dirty="0" smtClean="0"/>
              <a:t>竹馬故友 </a:t>
            </a:r>
            <a:r>
              <a:rPr lang="ko-KR" altLang="en-US" b="1" dirty="0" smtClean="0"/>
              <a:t/>
            </a:r>
            <a:br>
              <a:rPr lang="ko-KR" altLang="en-US" b="1" dirty="0" smtClean="0"/>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altLang="ko-KR" dirty="0" smtClean="0"/>
              <a:t>"</a:t>
            </a:r>
            <a:r>
              <a:rPr lang="ko-KR" altLang="en-US" dirty="0" smtClean="0">
                <a:hlinkClick r:id="rId2" tooltip="사기(역사책)"/>
              </a:rPr>
              <a:t>사기</a:t>
            </a:r>
            <a:r>
              <a:rPr lang="en-US" altLang="ko-KR" dirty="0" smtClean="0"/>
              <a:t>" </a:t>
            </a:r>
            <a:r>
              <a:rPr lang="ko-KR" altLang="en-US" dirty="0" smtClean="0"/>
              <a:t>중 </a:t>
            </a:r>
            <a:r>
              <a:rPr lang="en-US" altLang="ko-KR" dirty="0" smtClean="0"/>
              <a:t>"</a:t>
            </a:r>
            <a:r>
              <a:rPr lang="ko-KR" altLang="en-US" dirty="0" smtClean="0"/>
              <a:t>진시황본기</a:t>
            </a:r>
            <a:r>
              <a:rPr lang="en-US" altLang="ko-KR" dirty="0" smtClean="0"/>
              <a:t>"</a:t>
            </a:r>
            <a:r>
              <a:rPr lang="ko-KR" altLang="en-US" dirty="0" smtClean="0"/>
              <a:t>에서 유래한 </a:t>
            </a:r>
            <a:r>
              <a:rPr lang="ko-KR" altLang="en-US" dirty="0" smtClean="0">
                <a:hlinkClick r:id="rId3" tooltip="고사성어"/>
              </a:rPr>
              <a:t>고사성어</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사슴을 가리켜 말이라 한다는 뜻으로 얼토당토않은 것을 우겨서 남을 속이려 할 때 쓰는 말이기도 하며</a:t>
            </a:r>
            <a:r>
              <a:rPr lang="en-US" altLang="ko-KR" dirty="0" smtClean="0"/>
              <a:t>, </a:t>
            </a:r>
            <a:r>
              <a:rPr lang="ko-KR" altLang="en-US" dirty="0" smtClean="0"/>
              <a:t>윗사람을 속이고 권세를 휘두르는 자들을 비판할 때 쓰기도 한다</a:t>
            </a:r>
            <a:r>
              <a:rPr lang="en-US" altLang="ko-KR" dirty="0" smtClean="0"/>
              <a:t>.</a:t>
            </a:r>
          </a:p>
          <a:p>
            <a:r>
              <a:rPr lang="ko-KR" altLang="en-US" b="1" dirty="0" smtClean="0"/>
              <a:t>유래</a:t>
            </a:r>
            <a:r>
              <a:rPr lang="en-US" altLang="ko-KR" b="1" dirty="0" smtClean="0">
                <a:hlinkClick r:id="rId4"/>
              </a:rPr>
              <a:t>[</a:t>
            </a:r>
            <a:r>
              <a:rPr lang="ko-KR" altLang="en-US" b="1" dirty="0" smtClean="0">
                <a:hlinkClick r:id="rId4"/>
              </a:rPr>
              <a:t>편집</a:t>
            </a:r>
            <a:r>
              <a:rPr lang="en-US" altLang="ko-KR" b="1" dirty="0" smtClean="0">
                <a:hlinkClick r:id="rId4"/>
              </a:rPr>
              <a:t>]</a:t>
            </a:r>
            <a:endParaRPr lang="ko-KR" altLang="en-US" b="1" dirty="0" smtClean="0"/>
          </a:p>
          <a:p>
            <a:r>
              <a:rPr lang="ko-KR" altLang="en-US" dirty="0" smtClean="0">
                <a:hlinkClick r:id="rId5" tooltip="진시황"/>
              </a:rPr>
              <a:t>진시황</a:t>
            </a:r>
            <a:r>
              <a:rPr lang="ko-KR" altLang="en-US" dirty="0" smtClean="0"/>
              <a:t> 사후</a:t>
            </a:r>
            <a:r>
              <a:rPr lang="en-US" altLang="ko-KR" dirty="0" smtClean="0"/>
              <a:t>, </a:t>
            </a:r>
            <a:r>
              <a:rPr lang="ko-KR" altLang="en-US" dirty="0" smtClean="0"/>
              <a:t>조고는 진시황의 어리석은 아들 호해를 이용해 승상 이사를 비롯한 자신에게 걸림돌이 될 것 같은 조정 중신들을 죽이고 호해를 </a:t>
            </a:r>
            <a:r>
              <a:rPr lang="ko-KR" altLang="en-US" dirty="0" smtClean="0">
                <a:hlinkClick r:id="rId6" tooltip="황제"/>
              </a:rPr>
              <a:t>황제</a:t>
            </a:r>
            <a:r>
              <a:rPr lang="ko-KR" altLang="en-US" dirty="0" smtClean="0"/>
              <a:t>로 옹립했다</a:t>
            </a:r>
            <a:r>
              <a:rPr lang="en-US" altLang="ko-KR" dirty="0" smtClean="0"/>
              <a:t>. </a:t>
            </a:r>
            <a:r>
              <a:rPr lang="ko-KR" altLang="en-US" dirty="0" smtClean="0"/>
              <a:t>이 때 조고는 아예 자신이 황제가 될 속셈을 품고 조정 신료들이 자신을 따를지 살피기 위해 어느날 사슴을 가져와 호해 앞에 바치면서 </a:t>
            </a:r>
            <a:r>
              <a:rPr lang="ko-KR" altLang="en-US" dirty="0" smtClean="0">
                <a:hlinkClick r:id="rId7" tooltip="말"/>
              </a:rPr>
              <a:t>말</a:t>
            </a:r>
            <a:r>
              <a:rPr lang="ko-KR" altLang="en-US" dirty="0" smtClean="0"/>
              <a:t>을 바친다고 말했다</a:t>
            </a:r>
            <a:r>
              <a:rPr lang="en-US" altLang="ko-KR" dirty="0" smtClean="0"/>
              <a:t>.</a:t>
            </a:r>
            <a:br>
              <a:rPr lang="en-US" altLang="ko-KR" dirty="0" smtClean="0"/>
            </a:br>
            <a:r>
              <a:rPr lang="ko-KR" altLang="en-US" dirty="0" smtClean="0"/>
              <a:t>영문을 몰랐던 호해는 웃으면서 </a:t>
            </a:r>
            <a:r>
              <a:rPr lang="en-US" altLang="ko-KR" dirty="0" smtClean="0"/>
              <a:t>"</a:t>
            </a:r>
            <a:r>
              <a:rPr lang="ko-KR" altLang="en-US" dirty="0" smtClean="0"/>
              <a:t>승상이 잘못 아시는구려</a:t>
            </a:r>
            <a:r>
              <a:rPr lang="en-US" altLang="ko-KR" dirty="0" smtClean="0"/>
              <a:t>. </a:t>
            </a:r>
            <a:r>
              <a:rPr lang="ko-KR" altLang="en-US" dirty="0" smtClean="0"/>
              <a:t>사슴을 보고 말이라 한단 말이오</a:t>
            </a:r>
            <a:r>
              <a:rPr lang="en-US" altLang="ko-KR" dirty="0" smtClean="0"/>
              <a:t>?"</a:t>
            </a:r>
            <a:r>
              <a:rPr lang="ko-KR" altLang="en-US" dirty="0" smtClean="0"/>
              <a:t>라고 말했다</a:t>
            </a:r>
            <a:r>
              <a:rPr lang="en-US" altLang="ko-KR" dirty="0" smtClean="0"/>
              <a:t>. </a:t>
            </a:r>
            <a:r>
              <a:rPr lang="ko-KR" altLang="en-US" dirty="0" smtClean="0"/>
              <a:t>조고가 뒤를 돌아 조정 신료들의 반응을 살폈다</a:t>
            </a:r>
            <a:r>
              <a:rPr lang="en-US" altLang="ko-KR" dirty="0" smtClean="0"/>
              <a:t>. </a:t>
            </a:r>
            <a:r>
              <a:rPr lang="ko-KR" altLang="en-US" dirty="0" smtClean="0"/>
              <a:t>말이라고 하는 쪽에 수긍하는 신료들도 있었고 말이 아니라 사슴이라고 말하는 신료들도 있었으며</a:t>
            </a:r>
            <a:r>
              <a:rPr lang="en-US" altLang="ko-KR" dirty="0" smtClean="0"/>
              <a:t>, </a:t>
            </a:r>
            <a:r>
              <a:rPr lang="ko-KR" altLang="en-US" dirty="0" smtClean="0"/>
              <a:t>아예 조용히 있었던 신하도 있었다</a:t>
            </a:r>
            <a:r>
              <a:rPr lang="en-US" altLang="ko-KR" dirty="0" smtClean="0"/>
              <a:t>. </a:t>
            </a:r>
            <a:r>
              <a:rPr lang="ko-KR" altLang="en-US" dirty="0" smtClean="0"/>
              <a:t>조고는 사슴이라고 말하는 쪽의 신료들을 눈여겨 봐두었다가 나중에 그들에게 오만 죄를 뒤집어 씌워 숙청했다</a:t>
            </a:r>
            <a:r>
              <a:rPr lang="en-US" altLang="ko-KR" dirty="0" smtClean="0"/>
              <a:t>. </a:t>
            </a:r>
            <a:r>
              <a:rPr lang="ko-KR" altLang="en-US" dirty="0" smtClean="0"/>
              <a:t>그 뒤 중신들 중 아무도 조고에게 간섭하는 사람이 없었고</a:t>
            </a:r>
            <a:r>
              <a:rPr lang="en-US" altLang="ko-KR" dirty="0" smtClean="0"/>
              <a:t>, </a:t>
            </a:r>
            <a:r>
              <a:rPr lang="ko-KR" altLang="en-US" dirty="0" smtClean="0"/>
              <a:t>조고는 호해 황제를 죽이고 부소의 아들 자영을 황제 자리에 앉혔으나</a:t>
            </a:r>
            <a:r>
              <a:rPr lang="en-US" altLang="ko-KR" dirty="0" smtClean="0"/>
              <a:t>, </a:t>
            </a:r>
            <a:r>
              <a:rPr lang="ko-KR" altLang="en-US" dirty="0" smtClean="0"/>
              <a:t>그 뒤 그도 자영에게 죽임을 당한다</a:t>
            </a:r>
            <a:r>
              <a:rPr lang="en-US" altLang="ko-KR" dirty="0" smtClean="0"/>
              <a:t>.</a:t>
            </a:r>
          </a:p>
          <a:p>
            <a:endParaRPr lang="en-US" dirty="0"/>
          </a:p>
        </p:txBody>
      </p:sp>
      <p:sp>
        <p:nvSpPr>
          <p:cNvPr id="3" name="Title 2"/>
          <p:cNvSpPr>
            <a:spLocks noGrp="1"/>
          </p:cNvSpPr>
          <p:nvPr>
            <p:ph type="title"/>
          </p:nvPr>
        </p:nvSpPr>
        <p:spPr/>
        <p:txBody>
          <a:bodyPr>
            <a:normAutofit fontScale="90000"/>
          </a:bodyPr>
          <a:lstStyle/>
          <a:p>
            <a:r>
              <a:rPr lang="ko-KR" altLang="en-US" b="1" dirty="0" smtClean="0"/>
              <a:t>지록위마 </a:t>
            </a:r>
            <a:r>
              <a:rPr lang="ko-KR" altLang="en-US" dirty="0" smtClean="0"/>
              <a:t>指鹿爲馬</a:t>
            </a:r>
            <a:r>
              <a:rPr lang="ko-KR" altLang="en-US" b="1" dirty="0" smtClean="0"/>
              <a:t/>
            </a:r>
            <a:br>
              <a:rPr lang="ko-KR" altLang="en-US" b="1" dirty="0" smtClean="0"/>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altLang="ko-KR" dirty="0" smtClean="0"/>
              <a:t>'</a:t>
            </a:r>
            <a:r>
              <a:rPr lang="ko-KR" altLang="en-US" dirty="0" smtClean="0"/>
              <a:t>너를 알고</a:t>
            </a:r>
            <a:r>
              <a:rPr lang="en-US" altLang="ko-KR" dirty="0" smtClean="0"/>
              <a:t>, </a:t>
            </a:r>
            <a:r>
              <a:rPr lang="ko-KR" altLang="en-US" dirty="0" smtClean="0"/>
              <a:t>나를 안다</a:t>
            </a:r>
            <a:r>
              <a:rPr lang="en-US" altLang="ko-KR" dirty="0" smtClean="0"/>
              <a:t>'</a:t>
            </a:r>
            <a:r>
              <a:rPr lang="ko-KR" altLang="en-US" dirty="0" smtClean="0"/>
              <a:t>라는 뜻</a:t>
            </a:r>
            <a:br>
              <a:rPr lang="ko-KR" altLang="en-US" dirty="0" smtClean="0"/>
            </a:br>
            <a:r>
              <a:rPr lang="ko-KR" altLang="en-US" dirty="0" smtClean="0"/>
              <a:t>원전은 </a:t>
            </a:r>
            <a:r>
              <a:rPr lang="ko-KR" altLang="en-US" dirty="0" smtClean="0">
                <a:hlinkClick r:id="rId2" tooltip="손무"/>
              </a:rPr>
              <a:t>손무</a:t>
            </a:r>
            <a:r>
              <a:rPr lang="ko-KR" altLang="en-US" dirty="0" smtClean="0"/>
              <a:t>의 </a:t>
            </a:r>
            <a:r>
              <a:rPr lang="ko-KR" altLang="en-US" dirty="0" smtClean="0">
                <a:hlinkClick r:id="rId3" tooltip="손자병법"/>
              </a:rPr>
              <a:t>손자병법</a:t>
            </a:r>
            <a:r>
              <a:rPr lang="ko-KR" altLang="en-US" dirty="0" smtClean="0"/>
              <a:t> 모공편에 나오는 </a:t>
            </a:r>
            <a:r>
              <a:rPr lang="en-US" altLang="ko-KR" dirty="0" smtClean="0"/>
              <a:t>'</a:t>
            </a:r>
            <a:r>
              <a:rPr lang="ko-KR" altLang="en-US" dirty="0" smtClean="0"/>
              <a:t>知彼知己</a:t>
            </a:r>
            <a:r>
              <a:rPr lang="en-US" altLang="ko-KR" dirty="0" smtClean="0"/>
              <a:t>, </a:t>
            </a:r>
            <a:r>
              <a:rPr lang="ko-KR" altLang="en-US" dirty="0" smtClean="0"/>
              <a:t>百戰不殆</a:t>
            </a:r>
            <a:r>
              <a:rPr lang="en-US" altLang="ko-KR" dirty="0" smtClean="0"/>
              <a:t>, </a:t>
            </a:r>
            <a:r>
              <a:rPr lang="ko-KR" altLang="en-US" dirty="0" smtClean="0"/>
              <a:t>不知彼而知己</a:t>
            </a:r>
            <a:r>
              <a:rPr lang="en-US" altLang="ko-KR" dirty="0" smtClean="0"/>
              <a:t>, </a:t>
            </a:r>
            <a:r>
              <a:rPr lang="ko-KR" altLang="en-US" dirty="0" smtClean="0"/>
              <a:t>一勝一負</a:t>
            </a:r>
            <a:r>
              <a:rPr lang="en-US" altLang="ko-KR" dirty="0" smtClean="0"/>
              <a:t>, </a:t>
            </a:r>
            <a:r>
              <a:rPr lang="ko-KR" altLang="en-US" dirty="0" smtClean="0"/>
              <a:t>不知彼不知己</a:t>
            </a:r>
            <a:r>
              <a:rPr lang="en-US" altLang="ko-KR" dirty="0" smtClean="0"/>
              <a:t>, </a:t>
            </a:r>
            <a:r>
              <a:rPr lang="ko-KR" altLang="en-US" dirty="0" smtClean="0"/>
              <a:t>每戰必殆</a:t>
            </a:r>
            <a:r>
              <a:rPr lang="en-US" altLang="ko-KR" dirty="0" smtClean="0"/>
              <a:t>' </a:t>
            </a:r>
            <a:r>
              <a:rPr lang="ko-KR" altLang="en-US" dirty="0" smtClean="0"/>
              <a:t>중 </a:t>
            </a:r>
            <a:r>
              <a:rPr lang="en-US" altLang="ko-KR" dirty="0" smtClean="0"/>
              <a:t>'</a:t>
            </a:r>
            <a:r>
              <a:rPr lang="ko-KR" altLang="en-US" dirty="0" smtClean="0"/>
              <a:t>지피지기 백전불태</a:t>
            </a:r>
            <a:r>
              <a:rPr lang="en-US" altLang="ko-KR" dirty="0" smtClean="0"/>
              <a:t>'</a:t>
            </a:r>
            <a:r>
              <a:rPr lang="ko-KR" altLang="en-US" dirty="0" smtClean="0"/>
              <a:t>라는 구절에서 유래한다</a:t>
            </a:r>
            <a:r>
              <a:rPr lang="en-US" altLang="ko-KR" dirty="0" smtClean="0"/>
              <a:t>. </a:t>
            </a:r>
            <a:r>
              <a:rPr lang="ko-KR" altLang="en-US" dirty="0" smtClean="0"/>
              <a:t>해석하면 </a:t>
            </a:r>
            <a:r>
              <a:rPr lang="en-US" altLang="ko-KR" dirty="0" smtClean="0"/>
              <a:t>'</a:t>
            </a:r>
            <a:r>
              <a:rPr lang="ko-KR" altLang="en-US" dirty="0" smtClean="0"/>
              <a:t>적을 알고 나를 알면 백번 싸워도 위태로움이 없으며</a:t>
            </a:r>
            <a:r>
              <a:rPr lang="en-US" altLang="ko-KR" dirty="0" smtClean="0"/>
              <a:t>, </a:t>
            </a:r>
            <a:r>
              <a:rPr lang="ko-KR" altLang="en-US" dirty="0" smtClean="0"/>
              <a:t>적을 알지 못하고 나를 알면 한 번 이기고 한 번 지며</a:t>
            </a:r>
            <a:r>
              <a:rPr lang="en-US" altLang="ko-KR" dirty="0" smtClean="0"/>
              <a:t>, </a:t>
            </a:r>
            <a:r>
              <a:rPr lang="ko-KR" altLang="en-US" dirty="0" smtClean="0"/>
              <a:t>적을 모르고 나를 모르면 반드시 매번 위태롭다</a:t>
            </a:r>
            <a:r>
              <a:rPr lang="en-US" altLang="ko-KR" dirty="0" smtClean="0"/>
              <a:t>'</a:t>
            </a:r>
            <a:r>
              <a:rPr lang="ko-KR" altLang="en-US" dirty="0" smtClean="0"/>
              <a:t>는 뜻</a:t>
            </a:r>
            <a:r>
              <a:rPr lang="en-US" altLang="ko-KR" dirty="0" smtClean="0"/>
              <a:t>. </a:t>
            </a:r>
            <a:r>
              <a:rPr lang="ko-KR" altLang="en-US" dirty="0" smtClean="0"/>
              <a:t/>
            </a:r>
            <a:br>
              <a:rPr lang="ko-KR" altLang="en-US" dirty="0" smtClean="0"/>
            </a:br>
            <a:r>
              <a:rPr lang="ko-KR" altLang="en-US" dirty="0" smtClean="0"/>
              <a:t/>
            </a:r>
            <a:br>
              <a:rPr lang="ko-KR" altLang="en-US" dirty="0" smtClean="0"/>
            </a:br>
            <a:r>
              <a:rPr lang="ko-KR" altLang="en-US" dirty="0" smtClean="0"/>
              <a:t/>
            </a:r>
            <a:br>
              <a:rPr lang="ko-KR" altLang="en-US" dirty="0" smtClean="0"/>
            </a:br>
            <a:r>
              <a:rPr lang="ko-KR" altLang="en-US" dirty="0" smtClean="0"/>
              <a:t>대표적으로</a:t>
            </a:r>
            <a:r>
              <a:rPr lang="ko-KR" altLang="en-US" dirty="0" smtClean="0"/>
              <a:t> </a:t>
            </a:r>
            <a:r>
              <a:rPr lang="ko-KR" altLang="en-US" b="1" dirty="0" smtClean="0">
                <a:hlinkClick r:id="rId4" tooltip="충무공"/>
              </a:rPr>
              <a:t>충무공</a:t>
            </a:r>
            <a:r>
              <a:rPr lang="ko-KR" altLang="en-US" b="1" dirty="0" smtClean="0"/>
              <a:t> </a:t>
            </a:r>
            <a:r>
              <a:rPr lang="ko-KR" altLang="en-US" b="1" dirty="0" smtClean="0">
                <a:hlinkClick r:id="rId5" tooltip="이순신"/>
              </a:rPr>
              <a:t>이순신</a:t>
            </a:r>
            <a:r>
              <a:rPr lang="ko-KR" altLang="en-US" dirty="0" smtClean="0"/>
              <a:t>의 </a:t>
            </a:r>
            <a:r>
              <a:rPr lang="ko-KR" altLang="en-US" dirty="0" smtClean="0">
                <a:hlinkClick r:id="rId6" tooltip="난중일기"/>
              </a:rPr>
              <a:t>난중일기</a:t>
            </a:r>
            <a:r>
              <a:rPr lang="ko-KR" altLang="en-US" dirty="0" smtClean="0"/>
              <a:t>를 보면 </a:t>
            </a:r>
            <a:r>
              <a:rPr lang="en-US" altLang="ko-KR" dirty="0" smtClean="0"/>
              <a:t>1594</a:t>
            </a:r>
            <a:r>
              <a:rPr lang="ko-KR" altLang="en-US" dirty="0" smtClean="0"/>
              <a:t>년 갑오일기 말미에 이런 구절이 적혀 있다</a:t>
            </a:r>
            <a:r>
              <a:rPr lang="en-US" altLang="ko-KR" dirty="0" smtClean="0"/>
              <a:t>.</a:t>
            </a:r>
          </a:p>
          <a:p>
            <a:r>
              <a:rPr lang="zh-TW" altLang="en-US" b="1" dirty="0" smtClean="0"/>
              <a:t>知己知彼 百戰百勝</a:t>
            </a:r>
            <a:endParaRPr lang="en-US" dirty="0"/>
          </a:p>
        </p:txBody>
      </p:sp>
      <p:sp>
        <p:nvSpPr>
          <p:cNvPr id="3" name="Title 2"/>
          <p:cNvSpPr>
            <a:spLocks noGrp="1"/>
          </p:cNvSpPr>
          <p:nvPr>
            <p:ph type="title"/>
          </p:nvPr>
        </p:nvSpPr>
        <p:spPr/>
        <p:txBody>
          <a:bodyPr>
            <a:normAutofit fontScale="90000"/>
          </a:bodyPr>
          <a:lstStyle/>
          <a:p>
            <a:r>
              <a:rPr lang="ko-KR" altLang="en-US" b="1" dirty="0" smtClean="0"/>
              <a:t>지피지기</a:t>
            </a:r>
            <a:r>
              <a:rPr lang="zh-TW" altLang="en-US" b="1" dirty="0" smtClean="0"/>
              <a:t>知己知彼 </a:t>
            </a:r>
            <a:r>
              <a:rPr lang="ko-KR" altLang="en-US" b="1" dirty="0" smtClean="0"/>
              <a:t/>
            </a:r>
            <a:br>
              <a:rPr lang="ko-KR" altLang="en-US" b="1" dirty="0" smtClean="0"/>
            </a:b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o-KR" altLang="en-US" dirty="0" smtClean="0"/>
              <a:t>마른 하늘에 날벼락이라는 의미로</a:t>
            </a:r>
            <a:r>
              <a:rPr lang="en-US" altLang="ko-KR" dirty="0" smtClean="0"/>
              <a:t>, </a:t>
            </a:r>
            <a:r>
              <a:rPr lang="ko-KR" altLang="en-US" dirty="0" smtClean="0"/>
              <a:t>갑작스런 돌발상황으로 인해 해를 입는다는 의미</a:t>
            </a:r>
            <a:r>
              <a:rPr lang="en-US" altLang="ko-KR" dirty="0" smtClean="0"/>
              <a:t>.</a:t>
            </a:r>
            <a:endParaRPr lang="en-US" dirty="0"/>
          </a:p>
        </p:txBody>
      </p:sp>
      <p:sp>
        <p:nvSpPr>
          <p:cNvPr id="3" name="Title 2"/>
          <p:cNvSpPr>
            <a:spLocks noGrp="1"/>
          </p:cNvSpPr>
          <p:nvPr>
            <p:ph type="title"/>
          </p:nvPr>
        </p:nvSpPr>
        <p:spPr/>
        <p:txBody>
          <a:bodyPr>
            <a:normAutofit fontScale="90000"/>
          </a:bodyPr>
          <a:lstStyle/>
          <a:p>
            <a:r>
              <a:rPr lang="ko-KR" altLang="en-US" b="1" dirty="0" smtClean="0"/>
              <a:t>청천벽력 </a:t>
            </a:r>
            <a:r>
              <a:rPr lang="ko-KR" altLang="en-US" dirty="0" smtClean="0"/>
              <a:t>靑天霹靂 </a:t>
            </a:r>
            <a:r>
              <a:rPr lang="ko-KR" altLang="en-US" b="1" dirty="0" smtClean="0"/>
              <a:t/>
            </a:r>
            <a:br>
              <a:rPr lang="ko-KR" altLang="en-US" b="1" dirty="0" smtClean="0"/>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ko-KR" altLang="en-US" dirty="0" smtClean="0">
                <a:hlinkClick r:id="rId2" tooltip="용"/>
              </a:rPr>
              <a:t>용</a:t>
            </a:r>
            <a:r>
              <a:rPr lang="ko-KR" altLang="en-US" dirty="0" smtClean="0"/>
              <a:t>을 그린 다음 마지막으로 </a:t>
            </a:r>
            <a:r>
              <a:rPr lang="ko-KR" altLang="en-US" dirty="0" smtClean="0">
                <a:hlinkClick r:id="rId3" tooltip="눈동자"/>
              </a:rPr>
              <a:t>눈동자</a:t>
            </a:r>
            <a:r>
              <a:rPr lang="ko-KR" altLang="en-US" dirty="0" smtClean="0"/>
              <a:t>를 그린다는 뜻으로 가장 요긴한 부분을 마치어 일을 끝냄을 이르는 말</a:t>
            </a:r>
            <a:r>
              <a:rPr lang="en-US" altLang="ko-KR" dirty="0" smtClean="0"/>
              <a:t>. </a:t>
            </a:r>
            <a:r>
              <a:rPr lang="ko-KR" altLang="en-US" dirty="0" smtClean="0"/>
              <a:t>당시에는 비단 용 뿐만 아니라 대부분의 </a:t>
            </a:r>
            <a:r>
              <a:rPr lang="ko-KR" altLang="en-US" dirty="0" smtClean="0">
                <a:hlinkClick r:id="rId4" tooltip="생물"/>
              </a:rPr>
              <a:t>생물</a:t>
            </a:r>
            <a:r>
              <a:rPr lang="ko-KR" altLang="en-US" dirty="0" smtClean="0"/>
              <a:t>을 그리는 그림에는 생명을 불어 넣는다는 의미였는지 </a:t>
            </a:r>
            <a:r>
              <a:rPr lang="ko-KR" altLang="en-US" dirty="0" smtClean="0">
                <a:hlinkClick r:id="rId3" tooltip="눈동자"/>
              </a:rPr>
              <a:t>눈동자</a:t>
            </a:r>
            <a:r>
              <a:rPr lang="ko-KR" altLang="en-US" dirty="0" smtClean="0"/>
              <a:t>를 마지막에 그렸다고 한다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hlinkClick r:id="rId5" tooltip="양"/>
              </a:rPr>
              <a:t>양</a:t>
            </a:r>
            <a:r>
              <a:rPr lang="en-US" altLang="ko-KR" dirty="0" smtClean="0"/>
              <a:t>(</a:t>
            </a:r>
            <a:r>
              <a:rPr lang="ko-KR" altLang="en-US" dirty="0" smtClean="0"/>
              <a:t>梁</a:t>
            </a:r>
            <a:r>
              <a:rPr lang="en-US" altLang="ko-KR" dirty="0" smtClean="0"/>
              <a:t>)</a:t>
            </a:r>
            <a:r>
              <a:rPr lang="ko-KR" altLang="en-US" dirty="0" smtClean="0"/>
              <a:t>나라의 장승요</a:t>
            </a:r>
            <a:r>
              <a:rPr lang="en-US" altLang="ko-KR" dirty="0" smtClean="0"/>
              <a:t>(</a:t>
            </a:r>
            <a:r>
              <a:rPr lang="ko-KR" altLang="en-US" dirty="0" smtClean="0"/>
              <a:t>張僧繇</a:t>
            </a:r>
            <a:r>
              <a:rPr lang="en-US" altLang="ko-KR" dirty="0" smtClean="0"/>
              <a:t>)</a:t>
            </a:r>
            <a:r>
              <a:rPr lang="ko-KR" altLang="en-US" dirty="0" smtClean="0"/>
              <a:t>가 금릉</a:t>
            </a:r>
            <a:r>
              <a:rPr lang="en-US" altLang="ko-KR" dirty="0" smtClean="0"/>
              <a:t>(</a:t>
            </a:r>
            <a:r>
              <a:rPr lang="ko-KR" altLang="en-US" dirty="0" smtClean="0"/>
              <a:t>金陵</a:t>
            </a:r>
            <a:r>
              <a:rPr lang="en-US" altLang="ko-KR" dirty="0" smtClean="0"/>
              <a:t>=</a:t>
            </a:r>
            <a:r>
              <a:rPr lang="ko-KR" altLang="en-US" dirty="0" smtClean="0">
                <a:hlinkClick r:id="rId6" tooltip="난징"/>
              </a:rPr>
              <a:t>남경</a:t>
            </a:r>
            <a:r>
              <a:rPr lang="en-US" altLang="ko-KR" dirty="0" smtClean="0"/>
              <a:t>)</a:t>
            </a:r>
            <a:r>
              <a:rPr lang="ko-KR" altLang="en-US" dirty="0" smtClean="0"/>
              <a:t>에 있는 안락사</a:t>
            </a:r>
            <a:r>
              <a:rPr lang="en-US" altLang="ko-KR" dirty="0" smtClean="0"/>
              <a:t>(</a:t>
            </a:r>
            <a:r>
              <a:rPr lang="ko-KR" altLang="en-US" dirty="0" smtClean="0"/>
              <a:t>安樂寺</a:t>
            </a:r>
            <a:r>
              <a:rPr lang="en-US" altLang="ko-KR" dirty="0" smtClean="0"/>
              <a:t>)</a:t>
            </a:r>
            <a:r>
              <a:rPr lang="ko-KR" altLang="en-US" dirty="0" smtClean="0"/>
              <a:t>에 </a:t>
            </a:r>
            <a:r>
              <a:rPr lang="ko-KR" altLang="en-US" dirty="0" smtClean="0">
                <a:hlinkClick r:id="rId2" tooltip="용"/>
              </a:rPr>
              <a:t>용</a:t>
            </a:r>
            <a:r>
              <a:rPr lang="ko-KR" altLang="en-US" dirty="0" smtClean="0"/>
              <a:t> 두 마리를 그렸는데 눈동자를 그리지 않았다</a:t>
            </a:r>
            <a:r>
              <a:rPr lang="en-US" altLang="ko-KR" dirty="0" smtClean="0"/>
              <a:t>. </a:t>
            </a:r>
            <a:r>
              <a:rPr lang="ko-KR" altLang="en-US" dirty="0" smtClean="0"/>
              <a:t/>
            </a:r>
            <a:br>
              <a:rPr lang="ko-KR" altLang="en-US" dirty="0" smtClean="0"/>
            </a:br>
            <a:r>
              <a:rPr lang="ko-KR" altLang="en-US" dirty="0" smtClean="0"/>
              <a:t/>
            </a:r>
            <a:br>
              <a:rPr lang="ko-KR" altLang="en-US" dirty="0" smtClean="0"/>
            </a:br>
            <a:r>
              <a:rPr lang="ko-KR" altLang="en-US" dirty="0" smtClean="0"/>
              <a:t>왜 그리지 않았느냐는 말에 눈동자를 그리면 용이 하늘로 날아가버리기 때문이라는 자뻑을 했고 그 말을 믿지 않자 실제로 눈동자를 그렸더니 그 용은 하늘로 날아가고 눈동자를 그리지 않은 용은 남았더라고 한다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이와 비슷한 것으로 고개지가 </a:t>
            </a:r>
            <a:r>
              <a:rPr lang="ko-KR" altLang="en-US" dirty="0" smtClean="0">
                <a:hlinkClick r:id="rId7" tooltip="부채"/>
              </a:rPr>
              <a:t>부채</a:t>
            </a:r>
            <a:r>
              <a:rPr lang="ko-KR" altLang="en-US" dirty="0" smtClean="0"/>
              <a:t>에 인물화를 그리고 눈동자까지 그렸더니 그 부채 속의 인물이 말을 하더라는 일화도 있다</a:t>
            </a:r>
            <a:r>
              <a:rPr lang="en-US" altLang="ko-KR" dirty="0" smtClean="0"/>
              <a:t>.</a:t>
            </a:r>
            <a:endParaRPr lang="en-US" dirty="0"/>
          </a:p>
        </p:txBody>
      </p:sp>
      <p:sp>
        <p:nvSpPr>
          <p:cNvPr id="3" name="Title 2"/>
          <p:cNvSpPr>
            <a:spLocks noGrp="1"/>
          </p:cNvSpPr>
          <p:nvPr>
            <p:ph type="title"/>
          </p:nvPr>
        </p:nvSpPr>
        <p:spPr/>
        <p:txBody>
          <a:bodyPr>
            <a:normAutofit/>
          </a:bodyPr>
          <a:lstStyle/>
          <a:p>
            <a:r>
              <a:rPr lang="ko-KR" altLang="en-US" b="1" dirty="0" smtClean="0"/>
              <a:t>화룡점정 </a:t>
            </a:r>
            <a:r>
              <a:rPr lang="ko-KR" altLang="en-US" dirty="0" smtClean="0"/>
              <a:t>畵龍點睛</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ko-KR" altLang="en-US" dirty="0" smtClean="0">
                <a:hlinkClick r:id="rId2" tooltip="조선"/>
              </a:rPr>
              <a:t>조선</a:t>
            </a:r>
            <a:r>
              <a:rPr lang="ko-KR" altLang="en-US" dirty="0" smtClean="0"/>
              <a:t> 건국 초기에 있었던 야사에서 비롯된 사자성어</a:t>
            </a:r>
            <a:r>
              <a:rPr lang="en-US" altLang="ko-KR" dirty="0" smtClean="0"/>
              <a:t>.</a:t>
            </a:r>
            <a:r>
              <a:rPr lang="ko-KR" altLang="en-US" dirty="0" smtClean="0"/>
              <a:t/>
            </a:r>
            <a:br>
              <a:rPr lang="ko-KR" altLang="en-US" dirty="0" smtClean="0"/>
            </a:br>
            <a:r>
              <a:rPr lang="en-US" altLang="ko-KR" dirty="0" smtClean="0"/>
              <a:t>'</a:t>
            </a:r>
            <a:r>
              <a:rPr lang="ko-KR" altLang="en-US" dirty="0" smtClean="0"/>
              <a:t>함흥에 가는 차사</a:t>
            </a:r>
            <a:r>
              <a:rPr lang="en-US" altLang="ko-KR" dirty="0" smtClean="0"/>
              <a:t>'</a:t>
            </a:r>
            <a:r>
              <a:rPr lang="ko-KR" altLang="en-US" dirty="0" smtClean="0"/>
              <a:t>라는 뜻이다</a:t>
            </a:r>
            <a:r>
              <a:rPr lang="en-US" altLang="ko-KR" dirty="0" smtClean="0"/>
              <a:t>.</a:t>
            </a:r>
          </a:p>
          <a:p>
            <a:r>
              <a:rPr lang="ko-KR" altLang="en-US" dirty="0" smtClean="0"/>
              <a:t>다섯째 아들인 </a:t>
            </a:r>
            <a:r>
              <a:rPr lang="ko-KR" altLang="en-US" dirty="0" smtClean="0">
                <a:hlinkClick r:id="rId3" tooltip="태종(조선)"/>
              </a:rPr>
              <a:t>태종</a:t>
            </a:r>
            <a:r>
              <a:rPr lang="ko-KR" altLang="en-US" dirty="0" smtClean="0"/>
              <a:t> 이방원의 행동에 분노한 태조 </a:t>
            </a:r>
            <a:r>
              <a:rPr lang="ko-KR" altLang="en-US" dirty="0" smtClean="0">
                <a:hlinkClick r:id="rId4" tooltip="이성계"/>
              </a:rPr>
              <a:t>이성계</a:t>
            </a:r>
            <a:r>
              <a:rPr lang="ko-KR" altLang="en-US" dirty="0" smtClean="0"/>
              <a:t>는 고향인 함흥으로 떠나버렸는데 이때 </a:t>
            </a:r>
            <a:r>
              <a:rPr lang="ko-KR" altLang="en-US" dirty="0" smtClean="0">
                <a:hlinkClick r:id="rId5" tooltip="옥새"/>
              </a:rPr>
              <a:t>옥새</a:t>
            </a:r>
            <a:r>
              <a:rPr lang="ko-KR" altLang="en-US" dirty="0" smtClean="0"/>
              <a:t>도 함께 가지고 가버렸다</a:t>
            </a:r>
            <a:r>
              <a:rPr lang="en-US" altLang="ko-KR" dirty="0" smtClean="0"/>
              <a:t>. </a:t>
            </a:r>
            <a:r>
              <a:rPr lang="ko-KR" altLang="en-US" dirty="0" smtClean="0"/>
              <a:t>즉</a:t>
            </a:r>
            <a:r>
              <a:rPr lang="en-US" altLang="ko-KR" dirty="0" smtClean="0"/>
              <a:t>, </a:t>
            </a:r>
            <a:r>
              <a:rPr lang="en-US" altLang="ko-KR" b="1" dirty="0" smtClean="0"/>
              <a:t>"</a:t>
            </a:r>
            <a:r>
              <a:rPr lang="ko-KR" altLang="en-US" b="1" dirty="0" smtClean="0"/>
              <a:t>너같은 놈은 내 자식도 아니고</a:t>
            </a:r>
            <a:r>
              <a:rPr lang="en-US" altLang="ko-KR" b="1" dirty="0" smtClean="0"/>
              <a:t>, </a:t>
            </a:r>
            <a:r>
              <a:rPr lang="ko-KR" altLang="en-US" b="1" dirty="0" smtClean="0"/>
              <a:t>이 나라의 임금도 아니다</a:t>
            </a:r>
            <a:r>
              <a:rPr lang="en-US" altLang="ko-KR" b="1" dirty="0" smtClean="0"/>
              <a:t>!"</a:t>
            </a:r>
            <a:r>
              <a:rPr lang="ko-KR" altLang="en-US" dirty="0" smtClean="0"/>
              <a:t>라는 의사 표시였는데 이 때문에 </a:t>
            </a:r>
            <a:r>
              <a:rPr lang="ko-KR" altLang="en-US" dirty="0" smtClean="0">
                <a:hlinkClick r:id="rId6" tooltip="명나라"/>
              </a:rPr>
              <a:t>명</a:t>
            </a:r>
            <a:r>
              <a:rPr lang="ko-KR" altLang="en-US" dirty="0" smtClean="0"/>
              <a:t>에서 </a:t>
            </a:r>
            <a:r>
              <a:rPr lang="en-US" altLang="ko-KR" dirty="0" smtClean="0"/>
              <a:t>"</a:t>
            </a:r>
            <a:r>
              <a:rPr lang="ko-KR" altLang="en-US" dirty="0" smtClean="0"/>
              <a:t>옥새도 없으면서 무슨 왕</a:t>
            </a:r>
            <a:r>
              <a:rPr lang="en-US" altLang="ko-KR" dirty="0" smtClean="0"/>
              <a:t>? </a:t>
            </a:r>
            <a:r>
              <a:rPr lang="ko-KR" altLang="en-US" dirty="0" smtClean="0"/>
              <a:t>옥새를 받아오든지 왕위에서 물러나든지 둘 중 하나를 골라라</a:t>
            </a:r>
            <a:r>
              <a:rPr lang="en-US" altLang="ko-KR" dirty="0" smtClean="0"/>
              <a:t>"</a:t>
            </a:r>
            <a:r>
              <a:rPr lang="ko-KR" altLang="en-US" dirty="0" smtClean="0"/>
              <a:t>면서 압력을 넣는다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이에 상황이 난처해진 태종은 태상왕</a:t>
            </a:r>
            <a:r>
              <a:rPr lang="en-US" altLang="ko-KR" dirty="0" smtClean="0"/>
              <a:t>(</a:t>
            </a:r>
            <a:r>
              <a:rPr lang="ko-KR" altLang="en-US" dirty="0" smtClean="0"/>
              <a:t>太上王</a:t>
            </a:r>
            <a:r>
              <a:rPr lang="en-US" altLang="ko-KR" dirty="0" smtClean="0"/>
              <a:t>)</a:t>
            </a:r>
            <a:r>
              <a:rPr lang="en-US" altLang="ko-KR" baseline="30000" dirty="0" smtClean="0">
                <a:hlinkClick r:id="rId7" tooltip="현재 즉위하는 임금의 선선대 임금을 부르는 이름이다. 당시 상왕은 태종의 형이었던 [[정종(조선)|정종]] 이방과."/>
              </a:rPr>
              <a:t>[1]</a:t>
            </a:r>
            <a:r>
              <a:rPr lang="ko-KR" altLang="en-US" dirty="0" smtClean="0"/>
              <a:t> 이성계한테 옥새를 양도하고 </a:t>
            </a:r>
            <a:r>
              <a:rPr lang="ko-KR" altLang="en-US" dirty="0" smtClean="0">
                <a:hlinkClick r:id="rId8" tooltip="한양"/>
              </a:rPr>
              <a:t>한양</a:t>
            </a:r>
            <a:r>
              <a:rPr lang="ko-KR" altLang="en-US" dirty="0" smtClean="0"/>
              <a:t>으로 돌아오시라는 전갈을 보냈는데 아들을 미워했던 태조는 태종이 보낸 사신들이 보이는 족족</a:t>
            </a:r>
            <a:r>
              <a:rPr lang="en-US" altLang="ko-KR" baseline="30000" dirty="0" smtClean="0">
                <a:hlinkClick r:id="rId7" tooltip="다 [[이성계]]에게 죽은 건 아니고 송류 같은 경우는 이성계를 만나보지도 못하고 이성계의 부하들에게 도륙났다. 마지막에 죽은 박순은 이성계를 설득시켰지만 결국 돌아가는 길에 이성계 부하들에게 죽었다고 한다.(이건 이성계가 죽일 마음이 없었는데 하필 부하들 때문에. 안습.)  다만 이것도 야사에 들어갈 내용일 듯. [[용의 눈물]]에서도 재현됐다."/>
              </a:rPr>
              <a:t>[2]</a:t>
            </a:r>
            <a:r>
              <a:rPr lang="ko-KR" altLang="en-US" dirty="0" smtClean="0"/>
              <a:t> </a:t>
            </a:r>
            <a:r>
              <a:rPr lang="ko-KR" altLang="en-US" b="1" dirty="0" smtClean="0"/>
              <a:t>활로 쏴죽였다</a:t>
            </a:r>
            <a:r>
              <a:rPr lang="en-US" altLang="ko-KR" dirty="0" smtClean="0"/>
              <a:t>. </a:t>
            </a:r>
            <a:r>
              <a:rPr lang="ko-KR" altLang="en-US" dirty="0" smtClean="0"/>
              <a:t>이 사신들의 직책이 차사라서 결국 </a:t>
            </a:r>
            <a:r>
              <a:rPr lang="en-US" altLang="ko-KR" dirty="0" smtClean="0"/>
              <a:t>"</a:t>
            </a:r>
            <a:r>
              <a:rPr lang="ko-KR" altLang="en-US" dirty="0" smtClean="0"/>
              <a:t>어디에 뭘 하러 갔는데 도통 소식이 없는 사람</a:t>
            </a:r>
            <a:r>
              <a:rPr lang="en-US" altLang="ko-KR" dirty="0" smtClean="0"/>
              <a:t>"</a:t>
            </a:r>
            <a:r>
              <a:rPr lang="ko-KR" altLang="en-US" dirty="0" smtClean="0"/>
              <a:t>을 가리키는 말이 되었다</a:t>
            </a:r>
            <a:r>
              <a:rPr lang="en-US" altLang="ko-KR" dirty="0" smtClean="0"/>
              <a:t>. </a:t>
            </a:r>
            <a:r>
              <a:rPr lang="ko-KR" altLang="en-US" dirty="0" smtClean="0"/>
              <a:t>후에 무학대사의 설득으로 그는 마침내 한양으로 돌아오게 되었다</a:t>
            </a:r>
            <a:r>
              <a:rPr lang="en-US" altLang="ko-KR" dirty="0" smtClean="0"/>
              <a:t>. </a:t>
            </a:r>
            <a:r>
              <a:rPr lang="ko-KR" altLang="en-US" dirty="0" smtClean="0"/>
              <a:t/>
            </a:r>
            <a:br>
              <a:rPr lang="ko-KR" altLang="en-US" dirty="0" smtClean="0"/>
            </a:br>
            <a:r>
              <a:rPr lang="ko-KR" altLang="en-US" dirty="0" smtClean="0"/>
              <a:t/>
            </a:r>
            <a:br>
              <a:rPr lang="ko-KR" altLang="en-US" dirty="0" smtClean="0"/>
            </a:br>
            <a:endParaRPr lang="en-US" dirty="0"/>
          </a:p>
        </p:txBody>
      </p:sp>
      <p:sp>
        <p:nvSpPr>
          <p:cNvPr id="3" name="Title 2"/>
          <p:cNvSpPr>
            <a:spLocks noGrp="1"/>
          </p:cNvSpPr>
          <p:nvPr>
            <p:ph type="title"/>
          </p:nvPr>
        </p:nvSpPr>
        <p:spPr/>
        <p:txBody>
          <a:bodyPr>
            <a:normAutofit fontScale="90000"/>
          </a:bodyPr>
          <a:lstStyle/>
          <a:p>
            <a:r>
              <a:rPr lang="ko-KR" altLang="en-US" b="1" dirty="0" smtClean="0"/>
              <a:t>함흥차사</a:t>
            </a:r>
            <a:br>
              <a:rPr lang="ko-KR" altLang="en-US" b="1"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altLang="ko-KR" b="1" dirty="0" smtClean="0">
                <a:hlinkClick r:id="rId2"/>
              </a:rPr>
              <a:t>1.</a:t>
            </a:r>
            <a:r>
              <a:rPr lang="ko-KR" altLang="en-US" b="1" dirty="0" smtClean="0"/>
              <a:t> 개요</a:t>
            </a:r>
            <a:r>
              <a:rPr lang="en-US" altLang="ko-KR" b="1" dirty="0" smtClean="0">
                <a:hlinkClick r:id="rId3"/>
              </a:rPr>
              <a:t>[</a:t>
            </a:r>
            <a:r>
              <a:rPr lang="ko-KR" altLang="en-US" b="1" dirty="0" smtClean="0">
                <a:hlinkClick r:id="rId3"/>
              </a:rPr>
              <a:t>편집</a:t>
            </a:r>
            <a:r>
              <a:rPr lang="en-US" altLang="ko-KR" b="1" dirty="0" smtClean="0">
                <a:hlinkClick r:id="rId3"/>
              </a:rPr>
              <a:t>]</a:t>
            </a:r>
            <a:endParaRPr lang="ko-KR" altLang="en-US" b="1" dirty="0" smtClean="0"/>
          </a:p>
          <a:p>
            <a:r>
              <a:rPr lang="ko-KR" altLang="en-US" dirty="0" smtClean="0">
                <a:hlinkClick r:id="rId4" tooltip="삼십육계"/>
              </a:rPr>
              <a:t>삼십육계</a:t>
            </a:r>
            <a:r>
              <a:rPr lang="ko-KR" altLang="en-US" dirty="0" smtClean="0"/>
              <a:t>의 하나</a:t>
            </a:r>
            <a:r>
              <a:rPr lang="en-US" altLang="ko-KR" dirty="0" smtClean="0"/>
              <a:t>. </a:t>
            </a:r>
            <a:r>
              <a:rPr lang="ko-KR" altLang="en-US" dirty="0" smtClean="0"/>
              <a:t>제</a:t>
            </a:r>
            <a:r>
              <a:rPr lang="en-US" altLang="ko-KR" dirty="0" smtClean="0"/>
              <a:t>34</a:t>
            </a:r>
            <a:r>
              <a:rPr lang="ko-KR" altLang="en-US" dirty="0" smtClean="0"/>
              <a:t>계</a:t>
            </a:r>
            <a:r>
              <a:rPr lang="en-US" altLang="ko-KR" dirty="0" smtClean="0"/>
              <a:t>.</a:t>
            </a:r>
            <a:r>
              <a:rPr lang="ko-KR" altLang="en-US" dirty="0" smtClean="0"/>
              <a:t/>
            </a:r>
            <a:br>
              <a:rPr lang="ko-KR" altLang="en-US" dirty="0" smtClean="0"/>
            </a:br>
            <a:r>
              <a:rPr lang="ko-KR" altLang="en-US" dirty="0" smtClean="0"/>
              <a:t>제 몸을 상해가면서까지 꾸며내는 방책이라는 뜻으로</a:t>
            </a:r>
            <a:r>
              <a:rPr lang="en-US" altLang="ko-KR" dirty="0" smtClean="0"/>
              <a:t>, </a:t>
            </a:r>
            <a:r>
              <a:rPr lang="ko-KR" altLang="en-US" dirty="0" smtClean="0"/>
              <a:t>일반적으로 어려운 상태에서 벗어나기 위한 수단으로 어쩔 수 없이 하는 계책을 말하며 고육지계</a:t>
            </a:r>
            <a:r>
              <a:rPr lang="en-US" altLang="ko-KR" dirty="0" smtClean="0"/>
              <a:t>(</a:t>
            </a:r>
            <a:r>
              <a:rPr lang="ko-KR" altLang="en-US" dirty="0" smtClean="0"/>
              <a:t>苦肉知計</a:t>
            </a:r>
            <a:r>
              <a:rPr lang="en-US" altLang="ko-KR" dirty="0" smtClean="0"/>
              <a:t>)</a:t>
            </a:r>
            <a:r>
              <a:rPr lang="ko-KR" altLang="en-US" dirty="0" smtClean="0"/>
              <a:t>라고도 한다</a:t>
            </a:r>
            <a:r>
              <a:rPr lang="en-US" altLang="ko-KR" dirty="0" smtClean="0"/>
              <a:t>.</a:t>
            </a:r>
          </a:p>
          <a:p>
            <a:r>
              <a:rPr lang="en-US" altLang="ko-KR" b="1" dirty="0" smtClean="0">
                <a:hlinkClick r:id="rId2"/>
              </a:rPr>
              <a:t>2.</a:t>
            </a:r>
            <a:r>
              <a:rPr lang="ko-KR" altLang="en-US" b="1" dirty="0" smtClean="0"/>
              <a:t> 유래</a:t>
            </a:r>
            <a:r>
              <a:rPr lang="en-US" altLang="ko-KR" b="1" dirty="0" smtClean="0">
                <a:hlinkClick r:id="rId5"/>
              </a:rPr>
              <a:t>[</a:t>
            </a:r>
            <a:r>
              <a:rPr lang="ko-KR" altLang="en-US" b="1" dirty="0" smtClean="0">
                <a:hlinkClick r:id="rId5"/>
              </a:rPr>
              <a:t>편집</a:t>
            </a:r>
            <a:r>
              <a:rPr lang="en-US" altLang="ko-KR" b="1" dirty="0" smtClean="0">
                <a:hlinkClick r:id="rId5"/>
              </a:rPr>
              <a:t>]</a:t>
            </a:r>
            <a:endParaRPr lang="ko-KR" altLang="en-US" b="1" dirty="0" smtClean="0"/>
          </a:p>
          <a:p>
            <a:r>
              <a:rPr lang="en-US" altLang="ko-KR" dirty="0" smtClean="0"/>
              <a:t>《</a:t>
            </a:r>
            <a:r>
              <a:rPr lang="ko-KR" altLang="en-US" dirty="0" smtClean="0">
                <a:hlinkClick r:id="rId6" tooltip="삼국지연의"/>
              </a:rPr>
              <a:t>삼국지연의</a:t>
            </a:r>
            <a:r>
              <a:rPr lang="en-US" altLang="ko-KR" dirty="0" smtClean="0"/>
              <a:t>》</a:t>
            </a:r>
            <a:r>
              <a:rPr lang="ko-KR" altLang="en-US" dirty="0" smtClean="0"/>
              <a:t>에서</a:t>
            </a:r>
            <a:r>
              <a:rPr lang="en-US" altLang="ko-KR" dirty="0" smtClean="0"/>
              <a:t>, </a:t>
            </a:r>
            <a:r>
              <a:rPr lang="ko-KR" altLang="en-US" dirty="0" smtClean="0">
                <a:hlinkClick r:id="rId7" tooltip="후한"/>
              </a:rPr>
              <a:t>후한</a:t>
            </a:r>
            <a:r>
              <a:rPr lang="ko-KR" altLang="en-US" dirty="0" smtClean="0"/>
              <a:t>말에 </a:t>
            </a:r>
            <a:r>
              <a:rPr lang="ko-KR" altLang="en-US" dirty="0" smtClean="0">
                <a:hlinkClick r:id="rId8" tooltip="오나라"/>
              </a:rPr>
              <a:t>오나라</a:t>
            </a:r>
            <a:r>
              <a:rPr lang="ko-KR" altLang="en-US" dirty="0" smtClean="0"/>
              <a:t>의 </a:t>
            </a:r>
            <a:r>
              <a:rPr lang="ko-KR" altLang="en-US" dirty="0" smtClean="0">
                <a:hlinkClick r:id="rId9" tooltip="손권"/>
              </a:rPr>
              <a:t>손권</a:t>
            </a:r>
            <a:r>
              <a:rPr lang="ko-KR" altLang="en-US" dirty="0" smtClean="0"/>
              <a:t>과 </a:t>
            </a:r>
            <a:r>
              <a:rPr lang="ko-KR" altLang="en-US" dirty="0" smtClean="0">
                <a:hlinkClick r:id="rId10" tooltip="형주"/>
              </a:rPr>
              <a:t>형주</a:t>
            </a:r>
            <a:r>
              <a:rPr lang="ko-KR" altLang="en-US" dirty="0" smtClean="0"/>
              <a:t>의 </a:t>
            </a:r>
            <a:r>
              <a:rPr lang="ko-KR" altLang="en-US" dirty="0" smtClean="0">
                <a:hlinkClick r:id="rId11" tooltip="유비"/>
              </a:rPr>
              <a:t>유비</a:t>
            </a:r>
            <a:r>
              <a:rPr lang="ko-KR" altLang="en-US" dirty="0" smtClean="0"/>
              <a:t>가 연합하여 </a:t>
            </a:r>
            <a:r>
              <a:rPr lang="ko-KR" altLang="en-US" dirty="0" smtClean="0">
                <a:hlinkClick r:id="rId12" tooltip="조조"/>
              </a:rPr>
              <a:t>조조</a:t>
            </a:r>
            <a:r>
              <a:rPr lang="ko-KR" altLang="en-US" dirty="0" smtClean="0"/>
              <a:t>의 대군을 맞아 싸우는 </a:t>
            </a:r>
            <a:r>
              <a:rPr lang="ko-KR" altLang="en-US" dirty="0" smtClean="0">
                <a:hlinkClick r:id="rId13" tooltip="적벽대전"/>
              </a:rPr>
              <a:t>적벽대전</a:t>
            </a:r>
            <a:r>
              <a:rPr lang="ko-KR" altLang="en-US" dirty="0" smtClean="0"/>
              <a:t>이 벌어지기 직전의 일이다</a:t>
            </a:r>
            <a:r>
              <a:rPr lang="en-US" altLang="ko-KR" dirty="0" smtClean="0"/>
              <a:t>. </a:t>
            </a:r>
            <a:r>
              <a:rPr lang="ko-KR" altLang="en-US" dirty="0" smtClean="0"/>
              <a:t/>
            </a:r>
            <a:br>
              <a:rPr lang="ko-KR" altLang="en-US" dirty="0" smtClean="0"/>
            </a:br>
            <a:r>
              <a:rPr lang="ko-KR" altLang="en-US" dirty="0" smtClean="0"/>
              <a:t/>
            </a:r>
            <a:br>
              <a:rPr lang="ko-KR" altLang="en-US" dirty="0" smtClean="0"/>
            </a:br>
            <a:r>
              <a:rPr lang="ko-KR" altLang="en-US" dirty="0" smtClean="0"/>
              <a:t>조조의 백만 대군을 목전에 연합군의 총사령관 </a:t>
            </a:r>
            <a:r>
              <a:rPr lang="ko-KR" altLang="en-US" dirty="0" smtClean="0">
                <a:hlinkClick r:id="rId14" tooltip="주유"/>
              </a:rPr>
              <a:t>주유</a:t>
            </a:r>
            <a:r>
              <a:rPr lang="ko-KR" altLang="en-US" dirty="0" smtClean="0"/>
              <a:t>는 부하 </a:t>
            </a:r>
            <a:r>
              <a:rPr lang="ko-KR" altLang="en-US" dirty="0" smtClean="0">
                <a:hlinkClick r:id="rId15" tooltip="황개"/>
              </a:rPr>
              <a:t>황개</a:t>
            </a:r>
            <a:r>
              <a:rPr lang="ko-KR" altLang="en-US" dirty="0" smtClean="0"/>
              <a:t>를 이용한다</a:t>
            </a:r>
            <a:r>
              <a:rPr lang="en-US" altLang="ko-KR" dirty="0" smtClean="0"/>
              <a:t>. </a:t>
            </a:r>
            <a:r>
              <a:rPr lang="ko-KR" altLang="en-US" dirty="0" smtClean="0"/>
              <a:t>황개가 주유에게 항복해야 한다는 상소를 올리자 주유는 황개를 잡아</a:t>
            </a:r>
            <a:r>
              <a:rPr lang="ko-KR" altLang="en-US" dirty="0" smtClean="0">
                <a:hlinkClick r:id="rId16" tooltip="곤장"/>
              </a:rPr>
              <a:t>곤장</a:t>
            </a:r>
            <a:r>
              <a:rPr lang="ko-KR" altLang="en-US" dirty="0" smtClean="0"/>
              <a:t>형에 처한다</a:t>
            </a:r>
            <a:r>
              <a:rPr lang="en-US" altLang="ko-KR" dirty="0" smtClean="0"/>
              <a:t>. </a:t>
            </a:r>
            <a:r>
              <a:rPr lang="ko-KR" altLang="en-US" dirty="0" smtClean="0"/>
              <a:t>조조의 첩자 </a:t>
            </a:r>
            <a:r>
              <a:rPr lang="ko-KR" altLang="en-US" dirty="0" smtClean="0">
                <a:hlinkClick r:id="rId17" tooltip="채화"/>
              </a:rPr>
              <a:t>채화</a:t>
            </a:r>
            <a:r>
              <a:rPr lang="ko-KR" altLang="en-US" dirty="0" smtClean="0"/>
              <a:t>와 </a:t>
            </a:r>
            <a:r>
              <a:rPr lang="ko-KR" altLang="en-US" dirty="0" smtClean="0">
                <a:hlinkClick r:id="rId18" tooltip="채중"/>
              </a:rPr>
              <a:t>채중</a:t>
            </a:r>
            <a:r>
              <a:rPr lang="ko-KR" altLang="en-US" dirty="0" smtClean="0"/>
              <a:t>이 이 사실을 조조에게 전하고</a:t>
            </a:r>
            <a:r>
              <a:rPr lang="en-US" altLang="ko-KR" dirty="0" smtClean="0"/>
              <a:t>, </a:t>
            </a:r>
            <a:r>
              <a:rPr lang="ko-KR" altLang="en-US" dirty="0" smtClean="0"/>
              <a:t>황개 또한 </a:t>
            </a:r>
            <a:r>
              <a:rPr lang="ko-KR" altLang="en-US" dirty="0" smtClean="0">
                <a:hlinkClick r:id="rId19" tooltip="모개"/>
              </a:rPr>
              <a:t>모개</a:t>
            </a:r>
            <a:r>
              <a:rPr lang="ko-KR" altLang="en-US" dirty="0" smtClean="0"/>
              <a:t>에게 항복 문서를 조조에게 전하게 한다</a:t>
            </a:r>
            <a:r>
              <a:rPr lang="en-US" altLang="ko-KR" dirty="0" smtClean="0"/>
              <a:t>. </a:t>
            </a:r>
            <a:r>
              <a:rPr lang="ko-KR" altLang="en-US" dirty="0" smtClean="0"/>
              <a:t>조조는 황개의 항복을 받아들였고</a:t>
            </a:r>
            <a:r>
              <a:rPr lang="en-US" altLang="ko-KR" dirty="0" smtClean="0"/>
              <a:t>, </a:t>
            </a:r>
            <a:r>
              <a:rPr lang="ko-KR" altLang="en-US" dirty="0" smtClean="0"/>
              <a:t>결전 당일 황개는 화계로 조조의 해군을 </a:t>
            </a:r>
            <a:r>
              <a:rPr lang="ko-KR" altLang="en-US" dirty="0" smtClean="0">
                <a:hlinkClick r:id="rId20" tooltip="지리멸렬"/>
              </a:rPr>
              <a:t>지리멸렬</a:t>
            </a:r>
            <a:r>
              <a:rPr lang="ko-KR" altLang="en-US" dirty="0" smtClean="0"/>
              <a:t>하게 되고 그 틈을 타 연합군은 대승을 거둔다</a:t>
            </a:r>
            <a:endParaRPr lang="en-US" dirty="0"/>
          </a:p>
        </p:txBody>
      </p:sp>
      <p:sp>
        <p:nvSpPr>
          <p:cNvPr id="3" name="Title 2"/>
          <p:cNvSpPr>
            <a:spLocks noGrp="1"/>
          </p:cNvSpPr>
          <p:nvPr>
            <p:ph type="title"/>
          </p:nvPr>
        </p:nvSpPr>
        <p:spPr/>
        <p:txBody>
          <a:bodyPr>
            <a:normAutofit fontScale="90000"/>
          </a:bodyPr>
          <a:lstStyle/>
          <a:p>
            <a:r>
              <a:rPr lang="ko-KR" altLang="en-US" b="1" dirty="0" smtClean="0"/>
              <a:t>고육지책</a:t>
            </a:r>
            <a:br>
              <a:rPr lang="ko-KR" altLang="en-US" b="1"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p:spPr>
        <p:txBody>
          <a:bodyPr>
            <a:normAutofit fontScale="47500" lnSpcReduction="20000"/>
          </a:bodyPr>
          <a:lstStyle/>
          <a:p>
            <a:r>
              <a:rPr lang="ko-KR" altLang="en-US" dirty="0" smtClean="0"/>
              <a:t/>
            </a:r>
            <a:br>
              <a:rPr lang="ko-KR" altLang="en-US" dirty="0" smtClean="0"/>
            </a:br>
            <a:r>
              <a:rPr lang="ko-KR" altLang="en-US" dirty="0" smtClean="0">
                <a:hlinkClick r:id="rId2" tooltip="관중"/>
              </a:rPr>
              <a:t>관중</a:t>
            </a:r>
            <a:r>
              <a:rPr lang="ko-KR" altLang="en-US" dirty="0" smtClean="0"/>
              <a:t>과 </a:t>
            </a:r>
            <a:r>
              <a:rPr lang="ko-KR" altLang="en-US" dirty="0" smtClean="0">
                <a:hlinkClick r:id="rId3" tooltip="포숙아"/>
              </a:rPr>
              <a:t>포숙아</a:t>
            </a:r>
            <a:r>
              <a:rPr lang="ko-KR" altLang="en-US" dirty="0" smtClean="0"/>
              <a:t>의 사귐이라는 뜻으로 친구 사이의 깊은 우정을 말한다</a:t>
            </a:r>
            <a:r>
              <a:rPr lang="en-US" altLang="ko-KR" dirty="0" smtClean="0"/>
              <a:t>.</a:t>
            </a:r>
          </a:p>
          <a:p>
            <a:r>
              <a:rPr lang="ko-KR" altLang="en-US" dirty="0" smtClean="0"/>
              <a:t>관중과 포숙아는 서로 같이 장사를 하게 되었는데 관중은 항상 남몰래 자기 몫을 더 떼어서 분배를 하여 가져갔다</a:t>
            </a:r>
            <a:r>
              <a:rPr lang="en-US" altLang="ko-KR" dirty="0" smtClean="0"/>
              <a:t>. </a:t>
            </a:r>
            <a:r>
              <a:rPr lang="ko-KR" altLang="en-US" dirty="0" smtClean="0"/>
              <a:t>이에 남이 포숙아에게 이 일을 일러바치니 포숙아는</a:t>
            </a:r>
            <a:r>
              <a:rPr lang="en-US" altLang="ko-KR" dirty="0" smtClean="0"/>
              <a:t>,</a:t>
            </a:r>
            <a:r>
              <a:rPr lang="ko-KR" altLang="en-US" dirty="0" smtClean="0"/>
              <a:t/>
            </a:r>
            <a:br>
              <a:rPr lang="ko-KR" altLang="en-US" dirty="0" smtClean="0"/>
            </a:br>
            <a:r>
              <a:rPr lang="ko-KR" altLang="en-US" dirty="0" smtClean="0"/>
              <a:t/>
            </a:r>
            <a:br>
              <a:rPr lang="ko-KR" altLang="en-US" dirty="0" smtClean="0"/>
            </a:br>
            <a:r>
              <a:rPr lang="en-US" altLang="ko-KR" dirty="0" smtClean="0"/>
              <a:t>"</a:t>
            </a:r>
            <a:r>
              <a:rPr lang="ko-KR" altLang="en-US" dirty="0" smtClean="0"/>
              <a:t>관중은 나보다 가난하니 당연히 많이 가져가야지</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하고 대수롭지 않게 생각하였다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관중이 벼슬을 하려다가 세번이나 실패했어도 포숙아는 타박하지 않고 말하기를</a:t>
            </a:r>
            <a:r>
              <a:rPr lang="en-US" altLang="ko-KR" dirty="0" smtClean="0"/>
              <a:t>,</a:t>
            </a:r>
            <a:r>
              <a:rPr lang="ko-KR" altLang="en-US" dirty="0" smtClean="0"/>
              <a:t/>
            </a:r>
            <a:br>
              <a:rPr lang="ko-KR" altLang="en-US" dirty="0" smtClean="0"/>
            </a:br>
            <a:r>
              <a:rPr lang="ko-KR" altLang="en-US" dirty="0" smtClean="0"/>
              <a:t/>
            </a:r>
            <a:br>
              <a:rPr lang="ko-KR" altLang="en-US" dirty="0" smtClean="0"/>
            </a:br>
            <a:r>
              <a:rPr lang="en-US" altLang="ko-KR" dirty="0" smtClean="0"/>
              <a:t>"</a:t>
            </a:r>
            <a:r>
              <a:rPr lang="ko-KR" altLang="en-US" dirty="0" smtClean="0"/>
              <a:t>자네는 시운을 타지 못한것 뿐이야</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라고 위로하였다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관중과 포숙아가 전쟁터에 나갔을때 관중은 항상 맨 뒤에 섰고</a:t>
            </a:r>
            <a:r>
              <a:rPr lang="en-US" altLang="ko-KR" dirty="0" smtClean="0"/>
              <a:t>, </a:t>
            </a:r>
            <a:r>
              <a:rPr lang="ko-KR" altLang="en-US" dirty="0" smtClean="0"/>
              <a:t>싸우면서도 세 번이나 도망을 쳤다</a:t>
            </a:r>
            <a:r>
              <a:rPr lang="en-US" altLang="ko-KR" dirty="0" smtClean="0"/>
              <a:t>. </a:t>
            </a:r>
            <a:r>
              <a:rPr lang="ko-KR" altLang="en-US" dirty="0" smtClean="0"/>
              <a:t>모두가 관중을 비난할때도 포숙아는</a:t>
            </a:r>
            <a:r>
              <a:rPr lang="en-US" altLang="ko-KR" dirty="0" smtClean="0"/>
              <a:t>,</a:t>
            </a:r>
            <a:r>
              <a:rPr lang="ko-KR" altLang="en-US" dirty="0" smtClean="0"/>
              <a:t/>
            </a:r>
            <a:br>
              <a:rPr lang="ko-KR" altLang="en-US" dirty="0" smtClean="0"/>
            </a:br>
            <a:r>
              <a:rPr lang="ko-KR" altLang="en-US" dirty="0" smtClean="0"/>
              <a:t/>
            </a:r>
            <a:br>
              <a:rPr lang="ko-KR" altLang="en-US" dirty="0" smtClean="0"/>
            </a:br>
            <a:r>
              <a:rPr lang="en-US" altLang="ko-KR" dirty="0" smtClean="0"/>
              <a:t>"</a:t>
            </a:r>
            <a:r>
              <a:rPr lang="ko-KR" altLang="en-US" dirty="0" smtClean="0"/>
              <a:t>관중에겐 늙으신 어머니가 있네</a:t>
            </a:r>
            <a:r>
              <a:rPr lang="en-US" altLang="ko-KR" dirty="0" smtClean="0"/>
              <a:t>. </a:t>
            </a:r>
            <a:r>
              <a:rPr lang="ko-KR" altLang="en-US" dirty="0" smtClean="0"/>
              <a:t>관중이 죽으면 그 분을 누가 돌보겠나</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이 말을 들은 관중은 하늘을 우러러 보며 말하기를</a:t>
            </a:r>
            <a:br>
              <a:rPr lang="ko-KR" altLang="en-US" dirty="0" smtClean="0"/>
            </a:br>
            <a:r>
              <a:rPr lang="ko-KR" altLang="en-US" dirty="0" smtClean="0"/>
              <a:t/>
            </a:r>
            <a:br>
              <a:rPr lang="ko-KR" altLang="en-US" dirty="0" smtClean="0"/>
            </a:br>
            <a:r>
              <a:rPr lang="en-US" altLang="ko-KR" dirty="0" smtClean="0"/>
              <a:t>"</a:t>
            </a:r>
            <a:r>
              <a:rPr lang="ko-KR" altLang="en-US" dirty="0" smtClean="0"/>
              <a:t>나를 낳아주신 분은 부모님이나 나를 이해하는 사람은 오직 포숙아로구나</a:t>
            </a:r>
            <a:r>
              <a:rPr lang="en-US" altLang="ko-KR" dirty="0" smtClean="0"/>
              <a:t>!(</a:t>
            </a:r>
            <a:r>
              <a:rPr lang="ko-KR" altLang="en-US" dirty="0" smtClean="0"/>
              <a:t>生我者父母 知我者鮑叔也</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훗날 관중과 포숙아가 서로 적이 되어 싸워</a:t>
            </a:r>
            <a:r>
              <a:rPr lang="en-US" altLang="ko-KR" dirty="0" smtClean="0"/>
              <a:t>, </a:t>
            </a:r>
            <a:r>
              <a:rPr lang="ko-KR" altLang="en-US" dirty="0" smtClean="0"/>
              <a:t>포숙아가 승리하게 되자 왕은 관중을 죽이려 하였다</a:t>
            </a:r>
            <a:r>
              <a:rPr lang="en-US" altLang="ko-KR" dirty="0" smtClean="0"/>
              <a:t>. </a:t>
            </a:r>
            <a:r>
              <a:rPr lang="ko-KR" altLang="en-US" dirty="0" smtClean="0"/>
              <a:t>그러나 포숙아는 왕을 말려 관중을 재상으로 삼게 하였고</a:t>
            </a:r>
            <a:r>
              <a:rPr lang="en-US" altLang="ko-KR" dirty="0" smtClean="0"/>
              <a:t>, </a:t>
            </a:r>
            <a:r>
              <a:rPr lang="ko-KR" altLang="en-US" dirty="0" smtClean="0"/>
              <a:t>제나라는 열국의 패자로 발돋움했다</a:t>
            </a:r>
            <a:r>
              <a:rPr lang="en-US" altLang="ko-KR" dirty="0" smtClean="0"/>
              <a:t>.</a:t>
            </a:r>
            <a:r>
              <a:rPr lang="ko-KR" altLang="en-US" dirty="0" smtClean="0"/>
              <a:t/>
            </a:r>
            <a:br>
              <a:rPr lang="ko-KR" altLang="en-US" dirty="0" smtClean="0"/>
            </a:br>
            <a:r>
              <a:rPr lang="ko-KR" altLang="en-US" dirty="0" smtClean="0"/>
              <a:t>죽는날에 관중은 제환공에게 자신의 후사를 맡기면서</a:t>
            </a:r>
            <a:r>
              <a:rPr lang="en-US" altLang="ko-KR" dirty="0" smtClean="0"/>
              <a:t>, </a:t>
            </a:r>
            <a:r>
              <a:rPr lang="ko-KR" altLang="en-US" dirty="0" smtClean="0"/>
              <a:t>후임으로 자신과 친구사이인지라 포숙아는 추천하지 않았는데</a:t>
            </a:r>
            <a:r>
              <a:rPr lang="en-US" altLang="ko-KR" dirty="0" smtClean="0"/>
              <a:t>, </a:t>
            </a:r>
            <a:r>
              <a:rPr lang="ko-KR" altLang="en-US" dirty="0" smtClean="0"/>
              <a:t>포숙아는 오히려 이를 들으며 몹시 기뻐하였다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en-US" altLang="ko-KR" dirty="0" smtClean="0"/>
              <a:t>"</a:t>
            </a:r>
            <a:r>
              <a:rPr lang="ko-KR" altLang="en-US" dirty="0" smtClean="0"/>
              <a:t>역시 관중이다</a:t>
            </a:r>
            <a:r>
              <a:rPr lang="en-US" altLang="ko-KR" dirty="0" smtClean="0"/>
              <a:t>! </a:t>
            </a:r>
            <a:r>
              <a:rPr lang="ko-KR" altLang="en-US" dirty="0" smtClean="0"/>
              <a:t>그는 사사로운 인연으로 대업을 망치지 않는 사람이구나</a:t>
            </a:r>
            <a:r>
              <a:rPr lang="en-US" altLang="ko-KR" dirty="0" smtClean="0"/>
              <a:t>!"</a:t>
            </a:r>
            <a:r>
              <a:rPr lang="en-US" altLang="ko-KR" baseline="30000" dirty="0" smtClean="0">
                <a:hlinkClick r:id="rId4" tooltip="[[열국지]]에서는 포숙아에게 큰 벼슬을 주는 것을 말린 관중의 유언을 듣고 간신배가 포숙아에게 이를 알렸는데, 포숙아는 되려 웃으면서 &quot;그러게. 걔가 나한테 높은 벼슬만 줬어도 '''너같은 놈들부터 잡아다 죽일 텐데''' 아쉽네ㅎㅎ&quot;라고 대답했다고 한다."/>
              </a:rPr>
              <a:t>[1]</a:t>
            </a:r>
            <a:endParaRPr lang="en-US" dirty="0"/>
          </a:p>
        </p:txBody>
      </p:sp>
      <p:sp>
        <p:nvSpPr>
          <p:cNvPr id="3" name="Title 2"/>
          <p:cNvSpPr>
            <a:spLocks noGrp="1"/>
          </p:cNvSpPr>
          <p:nvPr>
            <p:ph type="title"/>
          </p:nvPr>
        </p:nvSpPr>
        <p:spPr/>
        <p:txBody>
          <a:bodyPr>
            <a:normAutofit fontScale="90000"/>
          </a:bodyPr>
          <a:lstStyle/>
          <a:p>
            <a:r>
              <a:rPr lang="ko-KR" altLang="en-US" b="1" dirty="0" smtClean="0"/>
              <a:t>관포지교 </a:t>
            </a:r>
            <a:r>
              <a:rPr lang="ko-KR" altLang="en-US" dirty="0" smtClean="0"/>
              <a:t>管鮑之交</a:t>
            </a:r>
            <a:r>
              <a:rPr lang="ko-KR" altLang="en-US" b="1" dirty="0" smtClean="0"/>
              <a:t/>
            </a:r>
            <a:br>
              <a:rPr lang="ko-KR" altLang="en-US" b="1"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normAutofit fontScale="62500" lnSpcReduction="20000"/>
          </a:bodyPr>
          <a:lstStyle/>
          <a:p>
            <a:r>
              <a:rPr lang="ko-KR" altLang="en-US" dirty="0" smtClean="0"/>
              <a:t>관자에서는 조금 다르게 해석하는데</a:t>
            </a:r>
            <a:r>
              <a:rPr lang="en-US" altLang="ko-KR" dirty="0" smtClean="0"/>
              <a:t>, </a:t>
            </a:r>
            <a:r>
              <a:rPr lang="ko-KR" altLang="en-US" dirty="0" smtClean="0"/>
              <a:t>관중이 포숙아를 추천하지 않은 이유는 포숙아가 선을 좋아하고 악을 지나치게 미워하며 한 가지 악을 보면 종신토록 잊지 않기 때문이라고 했다</a:t>
            </a:r>
            <a:r>
              <a:rPr lang="en-US" altLang="ko-KR" dirty="0" smtClean="0"/>
              <a:t>. </a:t>
            </a:r>
            <a:r>
              <a:rPr lang="ko-KR" altLang="en-US" dirty="0" smtClean="0"/>
              <a:t>즉 지나치게 강직하여 악을 미워한 포숙아는 정치의 중심에 있으면서 선인이나 악인을 화합시켜야 하는 재상 자리에 적합하지 않다고 봤다는 소리</a:t>
            </a:r>
            <a:r>
              <a:rPr lang="en-US" altLang="ko-KR" dirty="0" smtClean="0"/>
              <a:t>. </a:t>
            </a:r>
            <a:r>
              <a:rPr lang="ko-KR" altLang="en-US" dirty="0" smtClean="0"/>
              <a:t>그래서 관중도 습붕을 추천하면서 습붕이 더 재상직에 적합했다고 환공에게 추천한 것이다</a:t>
            </a:r>
            <a:r>
              <a:rPr lang="en-US" altLang="ko-KR" dirty="0" smtClean="0"/>
              <a:t>. </a:t>
            </a:r>
            <a:r>
              <a:rPr lang="ko-KR" altLang="en-US" dirty="0" smtClean="0"/>
              <a:t>사실 이렇게 해석해도 다른 측면에서 보면 정치보다는 인성을 보존하라는 포숙아에 대한 관중의 배려로도 볼 수 있을 것이다</a:t>
            </a:r>
            <a:r>
              <a:rPr lang="en-US" altLang="ko-KR" dirty="0" smtClean="0"/>
              <a:t>. </a:t>
            </a:r>
            <a:r>
              <a:rPr lang="ko-KR" altLang="en-US" dirty="0" smtClean="0"/>
              <a:t/>
            </a:r>
            <a:br>
              <a:rPr lang="ko-KR" altLang="en-US" dirty="0" smtClean="0"/>
            </a:br>
            <a:r>
              <a:rPr lang="ko-KR" altLang="en-US" dirty="0" smtClean="0"/>
              <a:t/>
            </a:r>
            <a:br>
              <a:rPr lang="ko-KR" altLang="en-US" dirty="0" smtClean="0"/>
            </a:br>
            <a:r>
              <a:rPr lang="ko-KR" altLang="en-US" dirty="0" smtClean="0"/>
              <a:t>어쨌든 보면 볼수록 포숙아가 부처</a:t>
            </a:r>
            <a:r>
              <a:rPr lang="ko-KR" altLang="en-US" dirty="0" smtClean="0">
                <a:hlinkClick r:id="rId2" tooltip="호구"/>
              </a:rPr>
              <a:t>호구</a:t>
            </a:r>
            <a:r>
              <a:rPr lang="ko-KR" altLang="en-US" dirty="0" smtClean="0"/>
              <a:t>가 아닐까 생각되는 이야기</a:t>
            </a:r>
            <a:r>
              <a:rPr lang="en-US" altLang="ko-KR" dirty="0" smtClean="0"/>
              <a:t>. </a:t>
            </a:r>
            <a:r>
              <a:rPr lang="ko-KR" altLang="en-US" dirty="0" smtClean="0"/>
              <a:t>그래서 고사를 보고 </a:t>
            </a:r>
            <a:r>
              <a:rPr lang="en-US" altLang="ko-KR" dirty="0" smtClean="0"/>
              <a:t>"</a:t>
            </a:r>
            <a:r>
              <a:rPr lang="ko-KR" altLang="en-US" dirty="0" smtClean="0"/>
              <a:t>이거 관중과 포숙아의 사귐이 아니라 그냥 포숙아의 일방적 포용 아니야</a:t>
            </a:r>
            <a:r>
              <a:rPr lang="en-US" altLang="ko-KR" dirty="0" smtClean="0"/>
              <a:t>?"</a:t>
            </a:r>
            <a:r>
              <a:rPr lang="ko-KR" altLang="en-US" dirty="0" smtClean="0"/>
              <a:t>라고 말하는 사람도 많다</a:t>
            </a:r>
            <a:r>
              <a:rPr lang="en-US" altLang="ko-KR" dirty="0" smtClean="0"/>
              <a:t>. </a:t>
            </a:r>
            <a:r>
              <a:rPr lang="ko-KR" altLang="en-US" dirty="0" smtClean="0"/>
              <a:t/>
            </a:r>
            <a:br>
              <a:rPr lang="ko-KR" altLang="en-US" dirty="0" smtClean="0"/>
            </a:br>
            <a:r>
              <a:rPr lang="ko-KR" altLang="en-US" dirty="0" smtClean="0"/>
              <a:t/>
            </a:r>
            <a:br>
              <a:rPr lang="ko-KR" altLang="en-US" dirty="0" smtClean="0"/>
            </a:br>
            <a:r>
              <a:rPr lang="ko-KR" altLang="en-US" dirty="0" smtClean="0"/>
              <a:t>일부에서는 이견도 있다</a:t>
            </a:r>
            <a:r>
              <a:rPr lang="en-US" altLang="ko-KR" dirty="0" smtClean="0"/>
              <a:t>. </a:t>
            </a:r>
            <a:r>
              <a:rPr lang="ko-KR" altLang="en-US" dirty="0" smtClean="0"/>
              <a:t>올곧기는 해도 국정수행 능력이 다소 떨어지는 포숙아가 자신에게 과거사나 정치적인 채무가 있는 관중을 표면에 내세워 자신이 실각하는 것을 면했다는 것이다</a:t>
            </a:r>
            <a:r>
              <a:rPr lang="en-US" altLang="ko-KR" dirty="0" smtClean="0"/>
              <a:t>. </a:t>
            </a:r>
            <a:r>
              <a:rPr lang="ko-KR" altLang="en-US" dirty="0" smtClean="0"/>
              <a:t>실제 환공의 즉위 초기 포숙아에 의해 추진되었던 노나라 정벌 등에서 의외의 패전을 당한 이후 관중이 정치 전면에 나서는 모습을 보여준다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그리고 관중과 습붕의 사후</a:t>
            </a:r>
            <a:r>
              <a:rPr lang="en-US" altLang="ko-KR" baseline="30000" dirty="0" smtClean="0">
                <a:hlinkClick r:id="rId3" tooltip="습붕은 관중이 죽고 나서 10개월도 못 되어 죽는다. 관자에서는 관중도 죽기 전에 습붕을 추천하면서도 &quot;하늘이 습붕을 내면서 나 관이오의 혀로 만들었다. 이제 그 몸이 죽는데 혀가 살 수 있겠는가?&quot;라고 한탄했다고 한다."/>
              </a:rPr>
              <a:t>[2]</a:t>
            </a:r>
            <a:r>
              <a:rPr lang="ko-KR" altLang="en-US" dirty="0" smtClean="0"/>
              <a:t> 포숙아가 집권을 하기는 하지만 역시나 간신들의 발호를 막아내지 못하고</a:t>
            </a:r>
            <a:r>
              <a:rPr lang="en-US" altLang="ko-KR" baseline="30000" dirty="0" smtClean="0">
                <a:hlinkClick r:id="rId3" tooltip="포숙아는 재상이 되기 전 제환공에게 '''역아를 비롯한 간신들을 궁에서 내쳐야만 내가 재상이 되겠다'''고 강력히 주장하여 일시적으로 간신들의 발호를 막아내기는 했다. 하지만 이후 간신들의 농간에 넘어간 제환공이 다시 궁으로 간신들을 불러들이고, 그 꼴을 본 포숙아는 화병으로 사망한다."/>
              </a:rPr>
              <a:t>[3]</a:t>
            </a:r>
            <a:r>
              <a:rPr lang="ko-KR" altLang="en-US" dirty="0" smtClean="0"/>
              <a:t> 혼란을 야기하게 된다</a:t>
            </a:r>
            <a:r>
              <a:rPr lang="en-US" altLang="ko-KR" dirty="0" smtClean="0"/>
              <a:t>. </a:t>
            </a:r>
            <a:r>
              <a:rPr lang="ko-KR" altLang="en-US" dirty="0" smtClean="0"/>
              <a:t>포숙아의 입장에서 보면 사실여부를 떠나서 과거 전성기를 리드했던 관중의 입각에 자신이 기여했다는 것을 적극 피력하는 것이 불안한 정치적 입지를 유지하는데 도움이 되었다 할것이다</a:t>
            </a:r>
            <a:r>
              <a:rPr lang="en-US" altLang="ko-KR" dirty="0" smtClean="0"/>
              <a:t>. </a:t>
            </a:r>
            <a:r>
              <a:rPr lang="ko-KR" altLang="en-US" dirty="0" smtClean="0"/>
              <a:t>거기에 훌룡한 구관의 젊은 시절에 있던 사소한 사업상의 부정이나 탈영 등의 큰 과실로 치부되지 않을 스캔들을 부각시키는 것도 그런것을 무마한 자신을 띄우는데 큰 도움이 되었을 것이다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요컨데 일방적인 포숙아가 손해보는 사이로 오해하기에는 정치적인 해석에 따라 달리 볼수 있는 여지가 있는 고사라 할것이다</a:t>
            </a:r>
            <a:r>
              <a:rPr lang="en-US" altLang="ko-KR"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ko-KR" altLang="en-US" dirty="0" smtClean="0"/>
              <a:t>巧 교묘할 교</a:t>
            </a:r>
            <a:br>
              <a:rPr lang="ko-KR" altLang="en-US" dirty="0" smtClean="0"/>
            </a:br>
            <a:r>
              <a:rPr lang="ko-KR" altLang="en-US" dirty="0" smtClean="0"/>
              <a:t>言 말씀 언</a:t>
            </a:r>
            <a:br>
              <a:rPr lang="ko-KR" altLang="en-US" dirty="0" smtClean="0"/>
            </a:br>
            <a:r>
              <a:rPr lang="ko-KR" altLang="en-US" dirty="0" smtClean="0"/>
              <a:t>令 명령할</a:t>
            </a:r>
            <a:r>
              <a:rPr lang="en-US" altLang="ko-KR" dirty="0" smtClean="0"/>
              <a:t>, </a:t>
            </a:r>
            <a:r>
              <a:rPr lang="ko-KR" altLang="en-US" dirty="0" smtClean="0"/>
              <a:t>하여금 영</a:t>
            </a:r>
            <a:br>
              <a:rPr lang="ko-KR" altLang="en-US" dirty="0" smtClean="0"/>
            </a:br>
            <a:r>
              <a:rPr lang="ko-KR" altLang="en-US" dirty="0" smtClean="0"/>
              <a:t>色 빛 색</a:t>
            </a:r>
            <a:br>
              <a:rPr lang="ko-KR" altLang="en-US" dirty="0" smtClean="0"/>
            </a:br>
            <a:r>
              <a:rPr lang="ko-KR" altLang="en-US" dirty="0" smtClean="0"/>
              <a:t/>
            </a:r>
            <a:br>
              <a:rPr lang="ko-KR" altLang="en-US" dirty="0" smtClean="0"/>
            </a:br>
            <a:r>
              <a:rPr lang="ko-KR" altLang="en-US" dirty="0" smtClean="0"/>
              <a:t>남의 환심을 사기 위해 교묘하게 꾸민 말과 은근한 얼굴 표정을 뜻하는 말이다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‘교언’은 교묘하고 기교가 있는 말이고 ‘영색’은 좋은 얼굴 표정을 뜻한다</a:t>
            </a:r>
            <a:r>
              <a:rPr lang="en-US" altLang="ko-KR" dirty="0" smtClean="0"/>
              <a:t>.</a:t>
            </a:r>
            <a:r>
              <a:rPr lang="ko-KR" altLang="en-US" dirty="0" smtClean="0"/>
              <a:t/>
            </a:r>
            <a:br>
              <a:rPr lang="ko-KR" altLang="en-US" dirty="0" smtClean="0"/>
            </a:br>
            <a:r>
              <a:rPr lang="ko-KR" altLang="en-US" dirty="0" smtClean="0">
                <a:hlinkClick r:id="rId2" tooltip="공자"/>
              </a:rPr>
              <a:t>공자</a:t>
            </a:r>
            <a:r>
              <a:rPr lang="ko-KR" altLang="en-US" dirty="0" smtClean="0"/>
              <a:t>의 </a:t>
            </a:r>
            <a:r>
              <a:rPr lang="en-US" altLang="ko-KR" dirty="0" smtClean="0"/>
              <a:t>《</a:t>
            </a:r>
            <a:r>
              <a:rPr lang="ko-KR" altLang="en-US" dirty="0" smtClean="0"/>
              <a:t>논어</a:t>
            </a:r>
            <a:r>
              <a:rPr lang="en-US" altLang="ko-KR" dirty="0" smtClean="0"/>
              <a:t>》</a:t>
            </a:r>
            <a:r>
              <a:rPr lang="ko-KR" altLang="en-US" dirty="0" smtClean="0"/>
              <a:t>중 </a:t>
            </a:r>
            <a:r>
              <a:rPr lang="en-US" altLang="ko-KR" dirty="0" smtClean="0"/>
              <a:t>〈</a:t>
            </a:r>
            <a:r>
              <a:rPr lang="ko-KR" altLang="en-US" dirty="0" smtClean="0"/>
              <a:t>학이편</a:t>
            </a:r>
            <a:r>
              <a:rPr lang="en-US" altLang="ko-KR" dirty="0" smtClean="0"/>
              <a:t>(</a:t>
            </a:r>
            <a:r>
              <a:rPr lang="ko-KR" altLang="en-US" dirty="0" smtClean="0"/>
              <a:t>學而篇</a:t>
            </a:r>
            <a:r>
              <a:rPr lang="en-US" altLang="ko-KR" dirty="0" smtClean="0"/>
              <a:t>)〉, 〈</a:t>
            </a:r>
            <a:r>
              <a:rPr lang="ko-KR" altLang="en-US" dirty="0" smtClean="0"/>
              <a:t>양화편</a:t>
            </a:r>
            <a:r>
              <a:rPr lang="en-US" altLang="ko-KR" dirty="0" smtClean="0"/>
              <a:t>(</a:t>
            </a:r>
            <a:r>
              <a:rPr lang="ko-KR" altLang="en-US" dirty="0" smtClean="0"/>
              <a:t>陽貨篇</a:t>
            </a:r>
            <a:r>
              <a:rPr lang="en-US" altLang="ko-KR" dirty="0" smtClean="0"/>
              <a:t>)〉</a:t>
            </a:r>
            <a:r>
              <a:rPr lang="ko-KR" altLang="en-US" dirty="0" smtClean="0"/>
              <a:t>에서 등장한 말로 원래 문장은 교언영색 선의인</a:t>
            </a:r>
            <a:r>
              <a:rPr lang="en-US" altLang="ko-KR" dirty="0" smtClean="0"/>
              <a:t>(</a:t>
            </a:r>
            <a:r>
              <a:rPr lang="ko-KR" altLang="en-US" dirty="0" smtClean="0"/>
              <a:t>巧言令色 鮮矣仁</a:t>
            </a:r>
            <a:r>
              <a:rPr lang="en-US" altLang="ko-KR" dirty="0" smtClean="0"/>
              <a:t>)</a:t>
            </a:r>
            <a:r>
              <a:rPr lang="ko-KR" altLang="en-US" dirty="0" smtClean="0"/>
              <a:t>이다</a:t>
            </a:r>
            <a:r>
              <a:rPr lang="en-US" altLang="ko-KR" dirty="0" smtClean="0"/>
              <a:t>. </a:t>
            </a:r>
            <a:r>
              <a:rPr lang="ko-KR" altLang="en-US" dirty="0" smtClean="0"/>
              <a:t>교묘하고 화려한 말솜씨와 얼굴빛과 표정을 좋게 꾸미는 자 중에 어진 사람은 적다는 뜻이다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반면 강의목눌 근인</a:t>
            </a:r>
            <a:r>
              <a:rPr lang="en-US" altLang="ko-KR" dirty="0" smtClean="0"/>
              <a:t>(</a:t>
            </a:r>
            <a:r>
              <a:rPr lang="ko-KR" altLang="en-US" dirty="0" smtClean="0"/>
              <a:t>剛毅木訥 近仁</a:t>
            </a:r>
            <a:r>
              <a:rPr lang="en-US" altLang="ko-KR" dirty="0" smtClean="0"/>
              <a:t>)</a:t>
            </a:r>
            <a:r>
              <a:rPr lang="ko-KR" altLang="en-US" dirty="0" smtClean="0"/>
              <a:t>이라 하여 강직하고 의연</a:t>
            </a:r>
            <a:r>
              <a:rPr lang="en-US" altLang="ko-KR" dirty="0" smtClean="0"/>
              <a:t>, </a:t>
            </a:r>
            <a:r>
              <a:rPr lang="ko-KR" altLang="en-US" dirty="0" smtClean="0"/>
              <a:t>순박하고 아둔한 사람 중에 어진 사람이 많다 하였다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꾸민 말과 꾸민 얼굴을 하고자 하는 사람은 다 별도의 숨어 있는 의도가 있고</a:t>
            </a:r>
            <a:r>
              <a:rPr lang="en-US" altLang="ko-KR" dirty="0" smtClean="0"/>
              <a:t>, </a:t>
            </a:r>
            <a:r>
              <a:rPr lang="ko-KR" altLang="en-US" dirty="0" smtClean="0"/>
              <a:t>그렇기에 마음이 착하고 솔직하고 어질 수가 없다는 것이다</a:t>
            </a:r>
            <a:r>
              <a:rPr lang="en-US" altLang="ko-KR" dirty="0" smtClean="0"/>
              <a:t>.</a:t>
            </a:r>
            <a:endParaRPr lang="en-US" dirty="0"/>
          </a:p>
        </p:txBody>
      </p:sp>
      <p:sp>
        <p:nvSpPr>
          <p:cNvPr id="3" name="Title 2"/>
          <p:cNvSpPr>
            <a:spLocks noGrp="1"/>
          </p:cNvSpPr>
          <p:nvPr>
            <p:ph type="title"/>
          </p:nvPr>
        </p:nvSpPr>
        <p:spPr/>
        <p:txBody>
          <a:bodyPr/>
          <a:lstStyle/>
          <a:p>
            <a:r>
              <a:rPr lang="ko-KR" altLang="en-US" b="1" dirty="0" smtClean="0"/>
              <a:t>교언영색 </a:t>
            </a:r>
            <a:r>
              <a:rPr lang="ko-KR" altLang="en-US" dirty="0" smtClean="0"/>
              <a:t>巧言令色</a:t>
            </a:r>
            <a:endParaRPr lang="ko-KR" alt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ko-KR" altLang="en-US" b="1" dirty="0" smtClean="0"/>
              <a:t>총알을 맞아도 무사한 것만큼 호쾌한 일은 없다</a:t>
            </a:r>
            <a:r>
              <a:rPr lang="en-US" altLang="ko-KR" b="1" dirty="0" smtClean="0"/>
              <a:t>.</a:t>
            </a:r>
            <a:r>
              <a:rPr lang="ko-KR" altLang="en-US" dirty="0" smtClean="0"/>
              <a:t/>
            </a:r>
            <a:br>
              <a:rPr lang="ko-KR" altLang="en-US" dirty="0" smtClean="0"/>
            </a:br>
            <a:r>
              <a:rPr lang="en-US" altLang="ko-KR" b="1" dirty="0" smtClean="0"/>
              <a:t>- </a:t>
            </a:r>
            <a:r>
              <a:rPr lang="ko-KR" altLang="en-US" b="1" dirty="0" smtClean="0"/>
              <a:t>윈스</a:t>
            </a:r>
            <a:endParaRPr lang="en-US" altLang="ko-KR" b="1" dirty="0" smtClean="0"/>
          </a:p>
          <a:p>
            <a:r>
              <a:rPr lang="ko-KR" altLang="en-US" dirty="0" smtClean="0"/>
              <a:t>아홉번 죽을 고비를 넘긴다는 뜻으로 그만큼 파란만장한 인생에 대해 일컫는 말이다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이 말이 처음 등장한 것은 </a:t>
            </a:r>
            <a:r>
              <a:rPr lang="ko-KR" altLang="en-US" dirty="0" smtClean="0">
                <a:hlinkClick r:id="rId2" tooltip="중국"/>
              </a:rPr>
              <a:t>중국</a:t>
            </a:r>
            <a:r>
              <a:rPr lang="ko-KR" altLang="en-US" dirty="0" smtClean="0"/>
              <a:t> </a:t>
            </a:r>
            <a:r>
              <a:rPr lang="ko-KR" altLang="en-US" dirty="0" smtClean="0">
                <a:hlinkClick r:id="rId3" tooltip="전국시대"/>
              </a:rPr>
              <a:t>전국시대</a:t>
            </a:r>
            <a:r>
              <a:rPr lang="ko-KR" altLang="en-US" dirty="0" smtClean="0"/>
              <a:t> 말기 </a:t>
            </a:r>
            <a:r>
              <a:rPr lang="ko-KR" altLang="en-US" dirty="0" smtClean="0">
                <a:hlinkClick r:id="rId4" tooltip="초"/>
              </a:rPr>
              <a:t>초</a:t>
            </a:r>
            <a:r>
              <a:rPr lang="ko-KR" altLang="en-US" dirty="0" smtClean="0"/>
              <a:t>나라의 명신이자 문인이던 </a:t>
            </a:r>
            <a:r>
              <a:rPr lang="ko-KR" altLang="en-US" dirty="0" smtClean="0">
                <a:hlinkClick r:id="rId5" tooltip="굴원"/>
              </a:rPr>
              <a:t>굴원</a:t>
            </a:r>
            <a:r>
              <a:rPr lang="ko-KR" altLang="en-US" dirty="0" smtClean="0"/>
              <a:t>에게서였다고 한다</a:t>
            </a:r>
            <a:r>
              <a:rPr lang="en-US" altLang="ko-KR" dirty="0" smtClean="0"/>
              <a:t>. </a:t>
            </a:r>
            <a:r>
              <a:rPr lang="ko-KR" altLang="en-US" dirty="0" smtClean="0"/>
              <a:t>굴원은 이소라는 명시를 남겼는데 이소의 한 구절 가운데 </a:t>
            </a:r>
            <a:r>
              <a:rPr lang="ko-KR" altLang="en-US" b="1" dirty="0" smtClean="0"/>
              <a:t>雖九死 猶未其悔</a:t>
            </a:r>
            <a:r>
              <a:rPr lang="en-US" altLang="ko-KR" b="1" dirty="0" smtClean="0"/>
              <a:t>(</a:t>
            </a:r>
            <a:r>
              <a:rPr lang="ko-KR" altLang="en-US" b="1" dirty="0" smtClean="0"/>
              <a:t>수구사 유미기회</a:t>
            </a:r>
            <a:r>
              <a:rPr lang="en-US" altLang="ko-KR" b="1" dirty="0" smtClean="0"/>
              <a:t>)</a:t>
            </a:r>
            <a:r>
              <a:rPr lang="ko-KR" altLang="en-US" dirty="0" smtClean="0"/>
              <a:t>라는 말이 있다</a:t>
            </a:r>
            <a:r>
              <a:rPr lang="en-US" altLang="ko-KR" dirty="0" smtClean="0"/>
              <a:t>. </a:t>
            </a:r>
            <a:r>
              <a:rPr lang="ko-KR" altLang="en-US" dirty="0" smtClean="0"/>
              <a:t>즉 </a:t>
            </a:r>
            <a:r>
              <a:rPr lang="ko-KR" altLang="en-US" b="1" dirty="0" smtClean="0"/>
              <a:t>아홉번 죽을지라도 후회할 일은 하지 않으리라</a:t>
            </a:r>
            <a:r>
              <a:rPr lang="ko-KR" altLang="en-US" dirty="0" smtClean="0"/>
              <a:t>라는 뜻이다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후에 중국의 명문장들을 모은 문헌인 </a:t>
            </a:r>
            <a:r>
              <a:rPr lang="ko-KR" altLang="en-US" dirty="0" smtClean="0">
                <a:hlinkClick r:id="rId6" tooltip="문선"/>
              </a:rPr>
              <a:t>문선</a:t>
            </a:r>
            <a:r>
              <a:rPr lang="en-US" altLang="ko-KR" baseline="30000" dirty="0" smtClean="0">
                <a:hlinkClick r:id="rId7" tooltip="그래서 한국도 [[동문선]]이 있다."/>
              </a:rPr>
              <a:t>[1]</a:t>
            </a:r>
            <a:r>
              <a:rPr lang="ko-KR" altLang="en-US" dirty="0" smtClean="0"/>
              <a:t>에서 이소를 수록했는데 문선을 편집한 </a:t>
            </a:r>
            <a:r>
              <a:rPr lang="ko-KR" altLang="en-US" dirty="0" smtClean="0">
                <a:hlinkClick r:id="rId8" tooltip="유량주"/>
              </a:rPr>
              <a:t>유량주</a:t>
            </a:r>
            <a:r>
              <a:rPr lang="ko-KR" altLang="en-US" dirty="0" smtClean="0"/>
              <a:t>는 이소의 저 구절을 해석하면서 </a:t>
            </a:r>
            <a:r>
              <a:rPr lang="en-US" altLang="ko-KR" dirty="0" smtClean="0"/>
              <a:t>"</a:t>
            </a:r>
            <a:r>
              <a:rPr lang="ko-KR" altLang="en-US" dirty="0" smtClean="0"/>
              <a:t>아홉 번 죽어서 한 번을 살아남지 못한다 할지라도 아직 후회하고 원한을 품기에는 족하지 못하다</a:t>
            </a:r>
            <a:r>
              <a:rPr lang="en-US" altLang="ko-KR" dirty="0" smtClean="0"/>
              <a:t>"</a:t>
            </a:r>
            <a:r>
              <a:rPr lang="ko-KR" altLang="en-US" dirty="0" smtClean="0"/>
              <a:t>라고 주를 달았는데 그 이후로 구사일생이라는 말이 회자되었다</a:t>
            </a:r>
            <a:r>
              <a:rPr lang="en-US" altLang="ko-KR" dirty="0" smtClean="0"/>
              <a:t>.</a:t>
            </a:r>
            <a:r>
              <a:rPr lang="ko-KR" altLang="en-US" dirty="0" smtClean="0"/>
              <a:t/>
            </a:r>
            <a:br>
              <a:rPr lang="ko-KR" altLang="en-US" dirty="0" smtClean="0"/>
            </a:br>
            <a:r>
              <a:rPr lang="ko-KR" altLang="en-US" dirty="0" smtClean="0"/>
              <a:t/>
            </a:r>
            <a:br>
              <a:rPr lang="ko-KR" altLang="en-US" dirty="0" smtClean="0"/>
            </a:br>
            <a:r>
              <a:rPr lang="ko-KR" altLang="en-US" dirty="0" smtClean="0"/>
              <a:t>굴원이나 유량주의 본래 의도는 절대적으로 죽음에 처하더라도 깨끗하고 선하게 살아간다라는 의미였으나</a:t>
            </a:r>
            <a:r>
              <a:rPr lang="en-US" altLang="ko-KR" dirty="0" smtClean="0"/>
              <a:t>, </a:t>
            </a:r>
            <a:r>
              <a:rPr lang="ko-KR" altLang="en-US" dirty="0" smtClean="0"/>
              <a:t>세월이 지나면서 온갖 죽을고비를 넘기고 살아남는 파란만장한 인생을 일컫는 말로 변하여 쓰이고 있다</a:t>
            </a:r>
            <a:r>
              <a:rPr lang="ko-KR" altLang="en-US" b="1" dirty="0" smtClean="0"/>
              <a:t>턴 </a:t>
            </a:r>
            <a:r>
              <a:rPr lang="ko-KR" altLang="en-US" b="1" dirty="0" smtClean="0"/>
              <a:t>처칠</a:t>
            </a:r>
            <a:endParaRPr lang="en-US" dirty="0"/>
          </a:p>
        </p:txBody>
      </p:sp>
      <p:sp>
        <p:nvSpPr>
          <p:cNvPr id="3" name="Title 2"/>
          <p:cNvSpPr>
            <a:spLocks noGrp="1"/>
          </p:cNvSpPr>
          <p:nvPr>
            <p:ph type="title"/>
          </p:nvPr>
        </p:nvSpPr>
        <p:spPr/>
        <p:txBody>
          <a:bodyPr>
            <a:normAutofit/>
          </a:bodyPr>
          <a:lstStyle/>
          <a:p>
            <a:r>
              <a:rPr lang="ko-KR" altLang="en-US" b="1" dirty="0" smtClean="0"/>
              <a:t>구사일생 </a:t>
            </a:r>
            <a:r>
              <a:rPr lang="ko-KR" altLang="en-US" dirty="0" smtClean="0"/>
              <a:t>九死一生</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o-KR" altLang="en-US" dirty="0" smtClean="0"/>
              <a:t>착한 것을 권하고</a:t>
            </a:r>
            <a:r>
              <a:rPr lang="en-US" altLang="ko-KR" dirty="0" smtClean="0"/>
              <a:t>(</a:t>
            </a:r>
            <a:r>
              <a:rPr lang="ko-KR" altLang="en-US" dirty="0" smtClean="0"/>
              <a:t>권선</a:t>
            </a:r>
            <a:r>
              <a:rPr lang="en-US" altLang="ko-KR" dirty="0" smtClean="0"/>
              <a:t>), </a:t>
            </a:r>
            <a:r>
              <a:rPr lang="ko-KR" altLang="en-US" dirty="0" smtClean="0"/>
              <a:t>악한 것을 징벌</a:t>
            </a:r>
            <a:r>
              <a:rPr lang="en-US" altLang="ko-KR" dirty="0" smtClean="0"/>
              <a:t>(</a:t>
            </a:r>
            <a:r>
              <a:rPr lang="ko-KR" altLang="en-US" dirty="0" smtClean="0"/>
              <a:t>징악</a:t>
            </a:r>
            <a:r>
              <a:rPr lang="en-US" altLang="ko-KR" dirty="0" smtClean="0"/>
              <a:t>)</a:t>
            </a:r>
            <a:r>
              <a:rPr lang="ko-KR" altLang="en-US" dirty="0" smtClean="0"/>
              <a:t>한다</a:t>
            </a:r>
            <a:r>
              <a:rPr lang="en-US" altLang="ko-KR" dirty="0" smtClean="0"/>
              <a:t>.'</a:t>
            </a:r>
            <a:r>
              <a:rPr lang="ko-KR" altLang="en-US" dirty="0" smtClean="0"/>
              <a:t>라는 뜻의 </a:t>
            </a:r>
            <a:r>
              <a:rPr lang="ko-KR" altLang="en-US" dirty="0" smtClean="0">
                <a:hlinkClick r:id="rId2" tooltip="사자성어"/>
              </a:rPr>
              <a:t>사자성어</a:t>
            </a:r>
            <a:r>
              <a:rPr lang="ko-KR" altLang="en-US" dirty="0" smtClean="0"/>
              <a:t>이다</a:t>
            </a:r>
            <a:r>
              <a:rPr lang="en-US" altLang="ko-KR" dirty="0" smtClean="0"/>
              <a:t>. </a:t>
            </a:r>
            <a:r>
              <a:rPr lang="ko-KR" altLang="en-US" dirty="0" smtClean="0"/>
              <a:t>대체적으로 고전 동화와 요즘 드라마가 이 사자성어에 모티브를 두고 있다</a:t>
            </a:r>
            <a:r>
              <a:rPr lang="en-US" altLang="ko-KR" dirty="0" smtClean="0"/>
              <a:t>. </a:t>
            </a:r>
            <a:endParaRPr lang="en-US" altLang="ko-KR" dirty="0" smtClean="0"/>
          </a:p>
          <a:p>
            <a:r>
              <a:rPr lang="ko-KR" altLang="en-US" dirty="0" smtClean="0"/>
              <a:t>착한 주인공은 행복한 결말을 맞이하고</a:t>
            </a:r>
            <a:r>
              <a:rPr lang="en-US" altLang="ko-KR" dirty="0" smtClean="0"/>
              <a:t>, </a:t>
            </a:r>
            <a:r>
              <a:rPr lang="ko-KR" altLang="en-US" dirty="0" smtClean="0"/>
              <a:t>악당들은 벌을 받는다는 식의 이야기</a:t>
            </a:r>
            <a:r>
              <a:rPr lang="en-US" altLang="ko-KR" dirty="0" smtClean="0"/>
              <a:t>. </a:t>
            </a:r>
            <a:r>
              <a:rPr lang="ko-KR" altLang="en-US" dirty="0" smtClean="0">
                <a:hlinkClick r:id="rId3" tooltip="콩쥐팥쥐"/>
              </a:rPr>
              <a:t>콩쥐팥쥐</a:t>
            </a:r>
            <a:r>
              <a:rPr lang="ko-KR" altLang="en-US" dirty="0" smtClean="0"/>
              <a:t>라든가 </a:t>
            </a:r>
            <a:r>
              <a:rPr lang="ko-KR" altLang="en-US" dirty="0" smtClean="0">
                <a:hlinkClick r:id="rId4" tooltip="흥부전"/>
              </a:rPr>
              <a:t>흥부전</a:t>
            </a:r>
            <a:r>
              <a:rPr lang="ko-KR" altLang="en-US" dirty="0" smtClean="0"/>
              <a:t> 등이 대표적인 사례</a:t>
            </a:r>
            <a:r>
              <a:rPr lang="en-US" altLang="ko-KR" dirty="0" smtClean="0"/>
              <a:t>. </a:t>
            </a:r>
            <a:r>
              <a:rPr lang="ko-KR" altLang="en-US" dirty="0" smtClean="0"/>
              <a:t>이런 이야기들이 지금까지 내려올 수 있는것은 인기가 있었기 때문이고</a:t>
            </a:r>
            <a:r>
              <a:rPr lang="en-US" altLang="ko-KR" dirty="0" smtClean="0"/>
              <a:t>, </a:t>
            </a:r>
            <a:r>
              <a:rPr lang="ko-KR" altLang="en-US" dirty="0" smtClean="0"/>
              <a:t>이 말은 역시 고대에서부터 선을 행하는게 정상적인 것이라고 생각했나 보다</a:t>
            </a:r>
            <a:r>
              <a:rPr lang="en-US" altLang="ko-KR" dirty="0" smtClean="0"/>
              <a:t>.</a:t>
            </a:r>
            <a:endParaRPr lang="en-US" dirty="0"/>
          </a:p>
        </p:txBody>
      </p:sp>
      <p:sp>
        <p:nvSpPr>
          <p:cNvPr id="3" name="Title 2"/>
          <p:cNvSpPr>
            <a:spLocks noGrp="1"/>
          </p:cNvSpPr>
          <p:nvPr>
            <p:ph type="title"/>
          </p:nvPr>
        </p:nvSpPr>
        <p:spPr/>
        <p:txBody>
          <a:bodyPr>
            <a:normAutofit fontScale="90000"/>
          </a:bodyPr>
          <a:lstStyle/>
          <a:p>
            <a:r>
              <a:rPr lang="ko-KR" altLang="en-US" b="1" dirty="0" smtClean="0"/>
              <a:t>권선징악 </a:t>
            </a:r>
            <a:r>
              <a:rPr lang="ko-KR" altLang="en-US" dirty="0" smtClean="0"/>
              <a:t>勸善懲惡</a:t>
            </a:r>
            <a:r>
              <a:rPr lang="ko-KR" altLang="en-US" b="1" dirty="0" smtClean="0"/>
              <a:t/>
            </a:r>
            <a:br>
              <a:rPr lang="ko-KR" altLang="en-US" b="1"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87</TotalTime>
  <Words>637</Words>
  <Application>Microsoft Office PowerPoint</Application>
  <PresentationFormat>On-screen Show (4:3)</PresentationFormat>
  <Paragraphs>118</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Paper</vt:lpstr>
      <vt:lpstr>고사성어 모음</vt:lpstr>
      <vt:lpstr>개과천선</vt:lpstr>
      <vt:lpstr>과유불급 過猶不及</vt:lpstr>
      <vt:lpstr>고육지책 </vt:lpstr>
      <vt:lpstr>관포지교 管鮑之交 </vt:lpstr>
      <vt:lpstr>Slide 6</vt:lpstr>
      <vt:lpstr>교언영색 巧言令色</vt:lpstr>
      <vt:lpstr>구사일생 九死一生</vt:lpstr>
      <vt:lpstr>권선징악 勸善懲惡 </vt:lpstr>
      <vt:lpstr>낭중지추</vt:lpstr>
      <vt:lpstr>Slide 11</vt:lpstr>
      <vt:lpstr>명불허전 </vt:lpstr>
      <vt:lpstr>새옹지마  塞翁之馬 </vt:lpstr>
      <vt:lpstr>사면초가  四面楚歌 </vt:lpstr>
      <vt:lpstr>살신성인 殺身成仁  </vt:lpstr>
      <vt:lpstr>삼고초려 三顧草廬  </vt:lpstr>
      <vt:lpstr>선견지명  先見之明 </vt:lpstr>
      <vt:lpstr>십시일반 十匙一飯 </vt:lpstr>
      <vt:lpstr>순망치한 脣亡齒寒  </vt:lpstr>
      <vt:lpstr>어부지리 </vt:lpstr>
      <vt:lpstr>어부지리</vt:lpstr>
      <vt:lpstr>역지사지 易地思之  </vt:lpstr>
      <vt:lpstr>오리무중 五里霧中  </vt:lpstr>
      <vt:lpstr>와신상담 臥薪嘗膽</vt:lpstr>
      <vt:lpstr>용두사미 龍頭蛇尾.  </vt:lpstr>
      <vt:lpstr>약육강식 </vt:lpstr>
      <vt:lpstr>유유상종 類類相從  </vt:lpstr>
      <vt:lpstr>인과응보 因果應報  </vt:lpstr>
      <vt:lpstr>일석이조  一石二鳥 (한 일, 돌 석, 둘 이, 새 조)</vt:lpstr>
      <vt:lpstr>자업자득 自業自得</vt:lpstr>
      <vt:lpstr>조삼모사 朝三暮四</vt:lpstr>
      <vt:lpstr>적반하장  賊反荷杖 </vt:lpstr>
      <vt:lpstr>정정당당 正正堂堂  </vt:lpstr>
      <vt:lpstr>죽마고우 竹馬故友  </vt:lpstr>
      <vt:lpstr>지록위마 指鹿爲馬 </vt:lpstr>
      <vt:lpstr>지피지기知己知彼  </vt:lpstr>
      <vt:lpstr>청천벽력 靑天霹靂  </vt:lpstr>
      <vt:lpstr>화룡점정 畵龍點睛</vt:lpstr>
      <vt:lpstr>함흥차사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고사성어 모음</dc:title>
  <dc:creator>ejeong</dc:creator>
  <cp:lastModifiedBy>ejeong</cp:lastModifiedBy>
  <cp:revision>18</cp:revision>
  <dcterms:created xsi:type="dcterms:W3CDTF">2015-09-18T19:00:20Z</dcterms:created>
  <dcterms:modified xsi:type="dcterms:W3CDTF">2015-09-18T20:27:56Z</dcterms:modified>
</cp:coreProperties>
</file>