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0" r:id="rId3"/>
    <p:sldId id="258" r:id="rId4"/>
    <p:sldId id="260" r:id="rId5"/>
    <p:sldId id="28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1CB7D-6014-4D72-925C-5D0F8E5FC077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9EAF6C3A-95DF-4AC0-BD3A-6524A0BA49AB}">
      <dgm:prSet phldrT="[텍스트]" custT="1"/>
      <dgm:spPr/>
      <dgm:t>
        <a:bodyPr/>
        <a:lstStyle/>
        <a:p>
          <a:pPr latinLnBrk="1"/>
          <a:r>
            <a:rPr lang="ko-KR" altLang="en-US" sz="4800" dirty="0" smtClean="0">
              <a:solidFill>
                <a:schemeClr val="bg1"/>
              </a:solidFill>
              <a:latin typeface="HY울릉도B" pitchFamily="18" charset="-127"/>
              <a:ea typeface="HY울릉도B" pitchFamily="18" charset="-127"/>
            </a:rPr>
            <a:t>돌섬</a:t>
          </a:r>
          <a:endParaRPr lang="ko-KR" altLang="en-US" sz="4800" dirty="0">
            <a:solidFill>
              <a:schemeClr val="bg1"/>
            </a:solidFill>
            <a:latin typeface="HY울릉도B" pitchFamily="18" charset="-127"/>
            <a:ea typeface="HY울릉도B" pitchFamily="18" charset="-127"/>
          </a:endParaRPr>
        </a:p>
      </dgm:t>
    </dgm:pt>
    <dgm:pt modelId="{CDD0B8A3-6DC9-4823-93CB-DF83349784A2}" type="parTrans" cxnId="{217013A3-3470-4CEB-93F0-047FAE92A387}">
      <dgm:prSet/>
      <dgm:spPr/>
      <dgm:t>
        <a:bodyPr/>
        <a:lstStyle/>
        <a:p>
          <a:pPr latinLnBrk="1"/>
          <a:endParaRPr lang="ko-KR" altLang="en-US"/>
        </a:p>
      </dgm:t>
    </dgm:pt>
    <dgm:pt modelId="{FCFCB8E4-9C30-4588-84CA-71BE52DA3BC0}" type="sibTrans" cxnId="{217013A3-3470-4CEB-93F0-047FAE92A387}">
      <dgm:prSet/>
      <dgm:spPr/>
      <dgm:t>
        <a:bodyPr/>
        <a:lstStyle/>
        <a:p>
          <a:pPr latinLnBrk="1"/>
          <a:endParaRPr lang="ko-KR" altLang="en-US"/>
        </a:p>
      </dgm:t>
    </dgm:pt>
    <dgm:pt modelId="{20C3E1B2-F1B6-4A38-B31B-710735E7D232}">
      <dgm:prSet phldrT="[텍스트]" custT="1"/>
      <dgm:spPr/>
      <dgm:t>
        <a:bodyPr/>
        <a:lstStyle/>
        <a:p>
          <a:pPr latinLnBrk="1"/>
          <a:r>
            <a:rPr lang="ko-KR" altLang="en-US" sz="4800" dirty="0" err="1" smtClean="0">
              <a:latin typeface="HY울릉도B" pitchFamily="18" charset="-127"/>
              <a:ea typeface="HY울릉도B" pitchFamily="18" charset="-127"/>
            </a:rPr>
            <a:t>독섬</a:t>
          </a:r>
          <a:endParaRPr lang="ko-KR" altLang="en-US" sz="4800" dirty="0">
            <a:latin typeface="HY울릉도B" pitchFamily="18" charset="-127"/>
            <a:ea typeface="HY울릉도B" pitchFamily="18" charset="-127"/>
          </a:endParaRPr>
        </a:p>
      </dgm:t>
    </dgm:pt>
    <dgm:pt modelId="{34CF3DA6-60E1-4F2C-BC3C-3C095E5C7B1B}" type="parTrans" cxnId="{425FB12B-A290-4C2B-B483-723794D8DBAF}">
      <dgm:prSet/>
      <dgm:spPr/>
      <dgm:t>
        <a:bodyPr/>
        <a:lstStyle/>
        <a:p>
          <a:pPr latinLnBrk="1"/>
          <a:endParaRPr lang="ko-KR" altLang="en-US"/>
        </a:p>
      </dgm:t>
    </dgm:pt>
    <dgm:pt modelId="{71A48251-AFF0-4751-A0D4-B44BE8D99662}" type="sibTrans" cxnId="{425FB12B-A290-4C2B-B483-723794D8DBAF}">
      <dgm:prSet/>
      <dgm:spPr/>
      <dgm:t>
        <a:bodyPr/>
        <a:lstStyle/>
        <a:p>
          <a:pPr latinLnBrk="1"/>
          <a:endParaRPr lang="ko-KR" altLang="en-US"/>
        </a:p>
      </dgm:t>
    </dgm:pt>
    <dgm:pt modelId="{8CC8A14E-9495-419B-8E2B-B3AFC4DA6597}">
      <dgm:prSet phldrT="[텍스트]" custT="1"/>
      <dgm:spPr/>
      <dgm:t>
        <a:bodyPr/>
        <a:lstStyle/>
        <a:p>
          <a:pPr latinLnBrk="1"/>
          <a:r>
            <a:rPr lang="ko-KR" altLang="en-US" sz="4800" dirty="0" smtClean="0">
              <a:solidFill>
                <a:schemeClr val="bg1"/>
              </a:solidFill>
              <a:latin typeface="HY울릉도B" pitchFamily="18" charset="-127"/>
              <a:ea typeface="HY울릉도B" pitchFamily="18" charset="-127"/>
            </a:rPr>
            <a:t>독도</a:t>
          </a:r>
          <a:endParaRPr lang="ko-KR" altLang="en-US" sz="4800" dirty="0">
            <a:solidFill>
              <a:schemeClr val="bg1"/>
            </a:solidFill>
            <a:latin typeface="HY울릉도B" pitchFamily="18" charset="-127"/>
            <a:ea typeface="HY울릉도B" pitchFamily="18" charset="-127"/>
          </a:endParaRPr>
        </a:p>
      </dgm:t>
    </dgm:pt>
    <dgm:pt modelId="{4E974DE7-6F62-4366-92C5-2E30FE24202F}" type="parTrans" cxnId="{2CEC9179-B7FE-4B5A-8F65-9F669981507C}">
      <dgm:prSet/>
      <dgm:spPr/>
      <dgm:t>
        <a:bodyPr/>
        <a:lstStyle/>
        <a:p>
          <a:pPr latinLnBrk="1"/>
          <a:endParaRPr lang="ko-KR" altLang="en-US"/>
        </a:p>
      </dgm:t>
    </dgm:pt>
    <dgm:pt modelId="{FA9CAF61-722D-4533-9DB5-916429569698}" type="sibTrans" cxnId="{2CEC9179-B7FE-4B5A-8F65-9F669981507C}">
      <dgm:prSet/>
      <dgm:spPr/>
      <dgm:t>
        <a:bodyPr/>
        <a:lstStyle/>
        <a:p>
          <a:pPr latinLnBrk="1"/>
          <a:endParaRPr lang="ko-KR" altLang="en-US"/>
        </a:p>
      </dgm:t>
    </dgm:pt>
    <dgm:pt modelId="{C067FD2B-5C70-4D0A-A543-385DE54F3510}" type="pres">
      <dgm:prSet presAssocID="{91F1CB7D-6014-4D72-925C-5D0F8E5FC077}" presName="CompostProcess" presStyleCnt="0">
        <dgm:presLayoutVars>
          <dgm:dir/>
          <dgm:resizeHandles val="exact"/>
        </dgm:presLayoutVars>
      </dgm:prSet>
      <dgm:spPr/>
    </dgm:pt>
    <dgm:pt modelId="{D519207E-74D0-4172-8902-C24AE114290B}" type="pres">
      <dgm:prSet presAssocID="{91F1CB7D-6014-4D72-925C-5D0F8E5FC077}" presName="arrow" presStyleLbl="bgShp" presStyleIdx="0" presStyleCnt="1" custLinFactNeighborX="304" custLinFactNeighborY="11111"/>
      <dgm:spPr/>
    </dgm:pt>
    <dgm:pt modelId="{405B2A2D-F955-4B40-BDFB-4DE37B8FACBE}" type="pres">
      <dgm:prSet presAssocID="{91F1CB7D-6014-4D72-925C-5D0F8E5FC077}" presName="linearProcess" presStyleCnt="0"/>
      <dgm:spPr/>
    </dgm:pt>
    <dgm:pt modelId="{4504C71B-6764-4E23-AD2F-808A618CDA98}" type="pres">
      <dgm:prSet presAssocID="{9EAF6C3A-95DF-4AC0-BD3A-6524A0BA49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76EBFA-4992-46CD-AD53-30C55C2C9DE6}" type="pres">
      <dgm:prSet presAssocID="{FCFCB8E4-9C30-4588-84CA-71BE52DA3BC0}" presName="sibTrans" presStyleCnt="0"/>
      <dgm:spPr/>
    </dgm:pt>
    <dgm:pt modelId="{CE333EE9-45DE-4582-8451-0FEB1EF473FE}" type="pres">
      <dgm:prSet presAssocID="{20C3E1B2-F1B6-4A38-B31B-710735E7D23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3CE4D9-F132-4AF2-AB00-08E1639652FD}" type="pres">
      <dgm:prSet presAssocID="{71A48251-AFF0-4751-A0D4-B44BE8D99662}" presName="sibTrans" presStyleCnt="0"/>
      <dgm:spPr/>
    </dgm:pt>
    <dgm:pt modelId="{EF6E1FAE-C15B-4780-9E9D-E0435A12AC79}" type="pres">
      <dgm:prSet presAssocID="{8CC8A14E-9495-419B-8E2B-B3AFC4DA659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17013A3-3470-4CEB-93F0-047FAE92A387}" srcId="{91F1CB7D-6014-4D72-925C-5D0F8E5FC077}" destId="{9EAF6C3A-95DF-4AC0-BD3A-6524A0BA49AB}" srcOrd="0" destOrd="0" parTransId="{CDD0B8A3-6DC9-4823-93CB-DF83349784A2}" sibTransId="{FCFCB8E4-9C30-4588-84CA-71BE52DA3BC0}"/>
    <dgm:cxn modelId="{2CEC9179-B7FE-4B5A-8F65-9F669981507C}" srcId="{91F1CB7D-6014-4D72-925C-5D0F8E5FC077}" destId="{8CC8A14E-9495-419B-8E2B-B3AFC4DA6597}" srcOrd="2" destOrd="0" parTransId="{4E974DE7-6F62-4366-92C5-2E30FE24202F}" sibTransId="{FA9CAF61-722D-4533-9DB5-916429569698}"/>
    <dgm:cxn modelId="{E64D61C4-D8C4-435D-A35A-4A45D70DA291}" type="presOf" srcId="{9EAF6C3A-95DF-4AC0-BD3A-6524A0BA49AB}" destId="{4504C71B-6764-4E23-AD2F-808A618CDA98}" srcOrd="0" destOrd="0" presId="urn:microsoft.com/office/officeart/2005/8/layout/hProcess9"/>
    <dgm:cxn modelId="{425FB12B-A290-4C2B-B483-723794D8DBAF}" srcId="{91F1CB7D-6014-4D72-925C-5D0F8E5FC077}" destId="{20C3E1B2-F1B6-4A38-B31B-710735E7D232}" srcOrd="1" destOrd="0" parTransId="{34CF3DA6-60E1-4F2C-BC3C-3C095E5C7B1B}" sibTransId="{71A48251-AFF0-4751-A0D4-B44BE8D99662}"/>
    <dgm:cxn modelId="{B9DF4450-66E9-40D7-AFB0-FE44BE066A6F}" type="presOf" srcId="{8CC8A14E-9495-419B-8E2B-B3AFC4DA6597}" destId="{EF6E1FAE-C15B-4780-9E9D-E0435A12AC79}" srcOrd="0" destOrd="0" presId="urn:microsoft.com/office/officeart/2005/8/layout/hProcess9"/>
    <dgm:cxn modelId="{EA7A9F10-A92A-4798-A5E5-D778B2A6B7C6}" type="presOf" srcId="{20C3E1B2-F1B6-4A38-B31B-710735E7D232}" destId="{CE333EE9-45DE-4582-8451-0FEB1EF473FE}" srcOrd="0" destOrd="0" presId="urn:microsoft.com/office/officeart/2005/8/layout/hProcess9"/>
    <dgm:cxn modelId="{034A2131-70C3-4C6F-B658-BA12B403DE36}" type="presOf" srcId="{91F1CB7D-6014-4D72-925C-5D0F8E5FC077}" destId="{C067FD2B-5C70-4D0A-A543-385DE54F3510}" srcOrd="0" destOrd="0" presId="urn:microsoft.com/office/officeart/2005/8/layout/hProcess9"/>
    <dgm:cxn modelId="{C2255AF0-F6FF-4148-B295-2C085C941F93}" type="presParOf" srcId="{C067FD2B-5C70-4D0A-A543-385DE54F3510}" destId="{D519207E-74D0-4172-8902-C24AE114290B}" srcOrd="0" destOrd="0" presId="urn:microsoft.com/office/officeart/2005/8/layout/hProcess9"/>
    <dgm:cxn modelId="{D2468710-C93F-4C00-AD3F-FA8A5E260A0F}" type="presParOf" srcId="{C067FD2B-5C70-4D0A-A543-385DE54F3510}" destId="{405B2A2D-F955-4B40-BDFB-4DE37B8FACBE}" srcOrd="1" destOrd="0" presId="urn:microsoft.com/office/officeart/2005/8/layout/hProcess9"/>
    <dgm:cxn modelId="{E2C95F45-3551-4E85-9307-9FB0AADA2F88}" type="presParOf" srcId="{405B2A2D-F955-4B40-BDFB-4DE37B8FACBE}" destId="{4504C71B-6764-4E23-AD2F-808A618CDA98}" srcOrd="0" destOrd="0" presId="urn:microsoft.com/office/officeart/2005/8/layout/hProcess9"/>
    <dgm:cxn modelId="{198088F6-34AC-4C8A-8403-28FA57BA950F}" type="presParOf" srcId="{405B2A2D-F955-4B40-BDFB-4DE37B8FACBE}" destId="{BD76EBFA-4992-46CD-AD53-30C55C2C9DE6}" srcOrd="1" destOrd="0" presId="urn:microsoft.com/office/officeart/2005/8/layout/hProcess9"/>
    <dgm:cxn modelId="{0AD3EB36-1B9F-471F-8905-9FB91F92FA52}" type="presParOf" srcId="{405B2A2D-F955-4B40-BDFB-4DE37B8FACBE}" destId="{CE333EE9-45DE-4582-8451-0FEB1EF473FE}" srcOrd="2" destOrd="0" presId="urn:microsoft.com/office/officeart/2005/8/layout/hProcess9"/>
    <dgm:cxn modelId="{46447D31-07ED-4BB5-86D7-A4BD87068EFD}" type="presParOf" srcId="{405B2A2D-F955-4B40-BDFB-4DE37B8FACBE}" destId="{223CE4D9-F132-4AF2-AB00-08E1639652FD}" srcOrd="3" destOrd="0" presId="urn:microsoft.com/office/officeart/2005/8/layout/hProcess9"/>
    <dgm:cxn modelId="{57FF7082-AA1E-409E-98C6-00641193C085}" type="presParOf" srcId="{405B2A2D-F955-4B40-BDFB-4DE37B8FACBE}" destId="{EF6E1FAE-C15B-4780-9E9D-E0435A12AC7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8384C-52AE-4847-B5BE-7ED3E8E578D2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latinLnBrk="1"/>
          <a:endParaRPr lang="ko-KR" altLang="en-US"/>
        </a:p>
      </dgm:t>
    </dgm:pt>
    <dgm:pt modelId="{89B49755-3028-4FA3-83F8-20B2D7BDB33C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우산도</a:t>
          </a:r>
          <a:r>
            <a:rPr lang="en-US" altLang="ko-KR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(</a:t>
          </a:r>
          <a:r>
            <a:rPr lang="ko-KR" altLang="en-US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于山島</a:t>
          </a:r>
          <a:r>
            <a:rPr lang="en-US" altLang="ko-KR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)</a:t>
          </a:r>
          <a:endParaRPr lang="ko-KR" altLang="en-US" sz="3200" dirty="0">
            <a:solidFill>
              <a:schemeClr val="tx1"/>
            </a:solidFill>
            <a:latin typeface="HY울릉도B" pitchFamily="18" charset="-127"/>
            <a:ea typeface="HY울릉도B" pitchFamily="18" charset="-127"/>
          </a:endParaRPr>
        </a:p>
      </dgm:t>
    </dgm:pt>
    <dgm:pt modelId="{A8EE82B6-34D7-4B8B-BA16-5304A2F1D7E4}" type="parTrans" cxnId="{725AE453-AF29-4CC2-A849-494685BFA623}">
      <dgm:prSet/>
      <dgm:spPr/>
      <dgm:t>
        <a:bodyPr/>
        <a:lstStyle/>
        <a:p>
          <a:pPr latinLnBrk="1"/>
          <a:endParaRPr lang="ko-KR" altLang="en-US"/>
        </a:p>
      </dgm:t>
    </dgm:pt>
    <dgm:pt modelId="{8A9D140A-9FDC-4796-89B2-00DBC3A3C6F3}" type="sibTrans" cxnId="{725AE453-AF29-4CC2-A849-494685BFA623}">
      <dgm:prSet/>
      <dgm:spPr/>
      <dgm:t>
        <a:bodyPr/>
        <a:lstStyle/>
        <a:p>
          <a:pPr latinLnBrk="1"/>
          <a:endParaRPr lang="ko-KR" altLang="en-US"/>
        </a:p>
      </dgm:t>
    </dgm:pt>
    <dgm:pt modelId="{E511F219-7B51-4798-9375-FE2BF5A4E30A}">
      <dgm:prSet phldrT="[텍스트]" custT="1"/>
      <dgm:spPr/>
      <dgm:t>
        <a:bodyPr/>
        <a:lstStyle/>
        <a:p>
          <a:pPr algn="just" latinLnBrk="1"/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‘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우산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’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은 울릉도에 있었던 고대 소국 우산국에서 비롯된 명칭</a:t>
          </a:r>
          <a:endParaRPr lang="ko-KR" altLang="en-US" sz="2000" dirty="0">
            <a:latin typeface="HY견명조" pitchFamily="18" charset="-127"/>
            <a:ea typeface="HY견명조" pitchFamily="18" charset="-127"/>
          </a:endParaRPr>
        </a:p>
      </dgm:t>
    </dgm:pt>
    <dgm:pt modelId="{625EB3AD-6183-4D8B-8964-86307017D0BD}" type="parTrans" cxnId="{59D2AB13-CF7E-4B81-950C-A21D30CE95F4}">
      <dgm:prSet/>
      <dgm:spPr/>
      <dgm:t>
        <a:bodyPr/>
        <a:lstStyle/>
        <a:p>
          <a:pPr latinLnBrk="1"/>
          <a:endParaRPr lang="ko-KR" altLang="en-US"/>
        </a:p>
      </dgm:t>
    </dgm:pt>
    <dgm:pt modelId="{689171CC-2C78-410A-A839-F6C2A06BC796}" type="sibTrans" cxnId="{59D2AB13-CF7E-4B81-950C-A21D30CE95F4}">
      <dgm:prSet/>
      <dgm:spPr/>
      <dgm:t>
        <a:bodyPr/>
        <a:lstStyle/>
        <a:p>
          <a:pPr latinLnBrk="1"/>
          <a:endParaRPr lang="ko-KR" altLang="en-US"/>
        </a:p>
      </dgm:t>
    </dgm:pt>
    <dgm:pt modelId="{C0597A20-C3EE-4087-8142-6024F1784612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가지도</a:t>
          </a:r>
          <a:r>
            <a:rPr lang="en-US" altLang="ko-KR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(</a:t>
          </a:r>
          <a:r>
            <a:rPr lang="ko-KR" altLang="en-US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可支島</a:t>
          </a:r>
          <a:r>
            <a:rPr lang="en-US" altLang="ko-KR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)</a:t>
          </a:r>
          <a:endParaRPr lang="ko-KR" altLang="en-US" sz="3200" dirty="0">
            <a:solidFill>
              <a:schemeClr val="tx1"/>
            </a:solidFill>
          </a:endParaRPr>
        </a:p>
      </dgm:t>
    </dgm:pt>
    <dgm:pt modelId="{FE80F2DC-73E7-4237-AB94-7FA750C47DB8}" type="parTrans" cxnId="{1BE1B265-3DC1-4895-AFB9-02517C027A35}">
      <dgm:prSet/>
      <dgm:spPr/>
      <dgm:t>
        <a:bodyPr/>
        <a:lstStyle/>
        <a:p>
          <a:pPr latinLnBrk="1"/>
          <a:endParaRPr lang="ko-KR" altLang="en-US"/>
        </a:p>
      </dgm:t>
    </dgm:pt>
    <dgm:pt modelId="{FE1816D4-B6DD-4B34-BCE1-312D28E69FE8}" type="sibTrans" cxnId="{1BE1B265-3DC1-4895-AFB9-02517C027A35}">
      <dgm:prSet/>
      <dgm:spPr/>
      <dgm:t>
        <a:bodyPr/>
        <a:lstStyle/>
        <a:p>
          <a:pPr latinLnBrk="1"/>
          <a:endParaRPr lang="ko-KR" altLang="en-US"/>
        </a:p>
      </dgm:t>
    </dgm:pt>
    <dgm:pt modelId="{5BD7B617-10A3-481D-9741-ACCA87547BC2}">
      <dgm:prSet phldrT="[텍스트]" custT="1"/>
      <dgm:spPr/>
      <dgm:t>
        <a:bodyPr/>
        <a:lstStyle/>
        <a:p>
          <a:pPr algn="just" latinLnBrk="1"/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‘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가지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’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란 강치의 우리말 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‘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가제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’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를 음역하여 부른 것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. 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독도에 </a:t>
          </a:r>
          <a:r>
            <a:rPr lang="ko-KR" altLang="en-US" sz="2000" dirty="0" err="1" smtClean="0">
              <a:latin typeface="HY견명조" pitchFamily="18" charset="-127"/>
              <a:ea typeface="HY견명조" pitchFamily="18" charset="-127"/>
            </a:rPr>
            <a:t>강치가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 많이 서식하여 유래함</a:t>
          </a:r>
          <a:endParaRPr lang="ko-KR" altLang="en-US" sz="2000" dirty="0"/>
        </a:p>
      </dgm:t>
    </dgm:pt>
    <dgm:pt modelId="{D160C148-CEEC-44A2-A927-638D1F8C1C29}" type="parTrans" cxnId="{57D05501-2307-4ABE-9406-8D0B5FD3162F}">
      <dgm:prSet/>
      <dgm:spPr/>
      <dgm:t>
        <a:bodyPr/>
        <a:lstStyle/>
        <a:p>
          <a:pPr latinLnBrk="1"/>
          <a:endParaRPr lang="ko-KR" altLang="en-US"/>
        </a:p>
      </dgm:t>
    </dgm:pt>
    <dgm:pt modelId="{D9CD5B15-2852-4508-ACA1-0133027D7C80}" type="sibTrans" cxnId="{57D05501-2307-4ABE-9406-8D0B5FD3162F}">
      <dgm:prSet/>
      <dgm:spPr/>
      <dgm:t>
        <a:bodyPr/>
        <a:lstStyle/>
        <a:p>
          <a:pPr latinLnBrk="1"/>
          <a:endParaRPr lang="ko-KR" altLang="en-US"/>
        </a:p>
      </dgm:t>
    </dgm:pt>
    <dgm:pt modelId="{BA30DA53-BC09-471E-95FD-5E012717BC52}">
      <dgm:prSet phldrT="[텍스트]" custT="1"/>
      <dgm:spPr/>
      <dgm:t>
        <a:bodyPr/>
        <a:lstStyle/>
        <a:p>
          <a:pPr latinLnBrk="1"/>
          <a:r>
            <a:rPr lang="ko-KR" altLang="en-US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석도</a:t>
          </a:r>
          <a:r>
            <a:rPr lang="en-US" altLang="ko-KR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(</a:t>
          </a:r>
          <a:r>
            <a:rPr lang="ko-KR" altLang="en-US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石島</a:t>
          </a:r>
          <a:r>
            <a:rPr lang="en-US" altLang="ko-KR" sz="3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)</a:t>
          </a:r>
          <a:endParaRPr lang="ko-KR" altLang="en-US" sz="3200" dirty="0">
            <a:solidFill>
              <a:schemeClr val="tx1"/>
            </a:solidFill>
          </a:endParaRPr>
        </a:p>
      </dgm:t>
    </dgm:pt>
    <dgm:pt modelId="{DCBF782A-FCF2-4AA0-9712-2780D995EC33}" type="parTrans" cxnId="{4A20D477-A14D-48FE-B5D0-15C9F9A2F154}">
      <dgm:prSet/>
      <dgm:spPr/>
      <dgm:t>
        <a:bodyPr/>
        <a:lstStyle/>
        <a:p>
          <a:pPr latinLnBrk="1"/>
          <a:endParaRPr lang="ko-KR" altLang="en-US"/>
        </a:p>
      </dgm:t>
    </dgm:pt>
    <dgm:pt modelId="{3190A611-F8DD-4FA2-AAE8-089547CBFA34}" type="sibTrans" cxnId="{4A20D477-A14D-48FE-B5D0-15C9F9A2F154}">
      <dgm:prSet/>
      <dgm:spPr/>
      <dgm:t>
        <a:bodyPr/>
        <a:lstStyle/>
        <a:p>
          <a:pPr latinLnBrk="1"/>
          <a:endParaRPr lang="ko-KR" altLang="en-US"/>
        </a:p>
      </dgm:t>
    </dgm:pt>
    <dgm:pt modelId="{8134A71A-1902-4DE9-9FD7-3FA653FBB073}">
      <dgm:prSet phldrT="[텍스트]" custT="1"/>
      <dgm:spPr/>
      <dgm:t>
        <a:bodyPr/>
        <a:lstStyle/>
        <a:p>
          <a:pPr algn="just" latinLnBrk="1"/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1900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년 대한제국 칙령 제 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41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호에 등장한 이름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. 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돌섬을 의미하는 사투리 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‘</a:t>
          </a:r>
          <a:r>
            <a:rPr lang="ko-KR" altLang="en-US" sz="2000" dirty="0" err="1" smtClean="0">
              <a:latin typeface="HY견명조" pitchFamily="18" charset="-127"/>
              <a:ea typeface="HY견명조" pitchFamily="18" charset="-127"/>
            </a:rPr>
            <a:t>독섬</a:t>
          </a:r>
          <a:r>
            <a:rPr lang="en-US" altLang="ko-KR" sz="2000" dirty="0" smtClean="0">
              <a:latin typeface="HY견명조" pitchFamily="18" charset="-127"/>
              <a:ea typeface="HY견명조" pitchFamily="18" charset="-127"/>
            </a:rPr>
            <a:t>’</a:t>
          </a:r>
          <a:r>
            <a:rPr lang="ko-KR" altLang="en-US" sz="2000" dirty="0" smtClean="0">
              <a:latin typeface="HY견명조" pitchFamily="18" charset="-127"/>
              <a:ea typeface="HY견명조" pitchFamily="18" charset="-127"/>
            </a:rPr>
            <a:t>의 뜻을 취하여 한자로 표기한 것</a:t>
          </a:r>
          <a:endParaRPr lang="ko-KR" altLang="en-US" sz="2000" dirty="0"/>
        </a:p>
      </dgm:t>
    </dgm:pt>
    <dgm:pt modelId="{2A3BBB65-7FC6-48FD-8D3A-C6E383C61BA6}" type="parTrans" cxnId="{1077B965-7EB3-4967-82E6-47224D258F12}">
      <dgm:prSet/>
      <dgm:spPr/>
      <dgm:t>
        <a:bodyPr/>
        <a:lstStyle/>
        <a:p>
          <a:pPr latinLnBrk="1"/>
          <a:endParaRPr lang="ko-KR" altLang="en-US"/>
        </a:p>
      </dgm:t>
    </dgm:pt>
    <dgm:pt modelId="{49DFBC8E-B996-4CDA-85E4-6BF41C9ED0E4}" type="sibTrans" cxnId="{1077B965-7EB3-4967-82E6-47224D258F12}">
      <dgm:prSet/>
      <dgm:spPr/>
      <dgm:t>
        <a:bodyPr/>
        <a:lstStyle/>
        <a:p>
          <a:pPr latinLnBrk="1"/>
          <a:endParaRPr lang="ko-KR" altLang="en-US"/>
        </a:p>
      </dgm:t>
    </dgm:pt>
    <dgm:pt modelId="{40EE948B-E646-4B1B-9C11-555669B4AB56}" type="pres">
      <dgm:prSet presAssocID="{4558384C-52AE-4847-B5BE-7ED3E8E578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5BA821-1163-4CE2-A5CC-9BC2FBEDBC75}" type="pres">
      <dgm:prSet presAssocID="{89B49755-3028-4FA3-83F8-20B2D7BDB33C}" presName="linNode" presStyleCnt="0"/>
      <dgm:spPr/>
    </dgm:pt>
    <dgm:pt modelId="{38BDD281-8316-45F0-8577-E511DC88580F}" type="pres">
      <dgm:prSet presAssocID="{89B49755-3028-4FA3-83F8-20B2D7BDB33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F2EB07-9347-4AC5-8C40-0B7F020734B6}" type="pres">
      <dgm:prSet presAssocID="{89B49755-3028-4FA3-83F8-20B2D7BDB33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554D16-EDE7-4065-98BC-BD0AD3D64B59}" type="pres">
      <dgm:prSet presAssocID="{8A9D140A-9FDC-4796-89B2-00DBC3A3C6F3}" presName="sp" presStyleCnt="0"/>
      <dgm:spPr/>
    </dgm:pt>
    <dgm:pt modelId="{439A3BD5-6D22-40F7-B8D1-7D4D539979AB}" type="pres">
      <dgm:prSet presAssocID="{C0597A20-C3EE-4087-8142-6024F1784612}" presName="linNode" presStyleCnt="0"/>
      <dgm:spPr/>
    </dgm:pt>
    <dgm:pt modelId="{F56E5647-F660-4388-B048-0D6ABED5E5B7}" type="pres">
      <dgm:prSet presAssocID="{C0597A20-C3EE-4087-8142-6024F178461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3A3253-34BE-4BB5-9A3B-9C4420EEA0E8}" type="pres">
      <dgm:prSet presAssocID="{C0597A20-C3EE-4087-8142-6024F178461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D295C2-BA2F-44FA-841D-D7F582927CB2}" type="pres">
      <dgm:prSet presAssocID="{FE1816D4-B6DD-4B34-BCE1-312D28E69FE8}" presName="sp" presStyleCnt="0"/>
      <dgm:spPr/>
    </dgm:pt>
    <dgm:pt modelId="{450DF76E-1523-4694-88B3-EEA4E063DC46}" type="pres">
      <dgm:prSet presAssocID="{BA30DA53-BC09-471E-95FD-5E012717BC52}" presName="linNode" presStyleCnt="0"/>
      <dgm:spPr/>
    </dgm:pt>
    <dgm:pt modelId="{11490407-AB85-4DF0-9E3F-855CC45397EC}" type="pres">
      <dgm:prSet presAssocID="{BA30DA53-BC09-471E-95FD-5E012717BC5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38EE86-6266-4E43-A0F3-CD8F82BA9172}" type="pres">
      <dgm:prSet presAssocID="{BA30DA53-BC09-471E-95FD-5E012717BC5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7D05501-2307-4ABE-9406-8D0B5FD3162F}" srcId="{C0597A20-C3EE-4087-8142-6024F1784612}" destId="{5BD7B617-10A3-481D-9741-ACCA87547BC2}" srcOrd="0" destOrd="0" parTransId="{D160C148-CEEC-44A2-A927-638D1F8C1C29}" sibTransId="{D9CD5B15-2852-4508-ACA1-0133027D7C80}"/>
    <dgm:cxn modelId="{963CFFCC-550E-4DC2-98AA-26F7CA48BA69}" type="presOf" srcId="{E511F219-7B51-4798-9375-FE2BF5A4E30A}" destId="{11F2EB07-9347-4AC5-8C40-0B7F020734B6}" srcOrd="0" destOrd="0" presId="urn:microsoft.com/office/officeart/2005/8/layout/vList5"/>
    <dgm:cxn modelId="{1077B965-7EB3-4967-82E6-47224D258F12}" srcId="{BA30DA53-BC09-471E-95FD-5E012717BC52}" destId="{8134A71A-1902-4DE9-9FD7-3FA653FBB073}" srcOrd="0" destOrd="0" parTransId="{2A3BBB65-7FC6-48FD-8D3A-C6E383C61BA6}" sibTransId="{49DFBC8E-B996-4CDA-85E4-6BF41C9ED0E4}"/>
    <dgm:cxn modelId="{59D2AB13-CF7E-4B81-950C-A21D30CE95F4}" srcId="{89B49755-3028-4FA3-83F8-20B2D7BDB33C}" destId="{E511F219-7B51-4798-9375-FE2BF5A4E30A}" srcOrd="0" destOrd="0" parTransId="{625EB3AD-6183-4D8B-8964-86307017D0BD}" sibTransId="{689171CC-2C78-410A-A839-F6C2A06BC796}"/>
    <dgm:cxn modelId="{39E0391D-DCE9-4CA8-91AF-B4D88896D774}" type="presOf" srcId="{C0597A20-C3EE-4087-8142-6024F1784612}" destId="{F56E5647-F660-4388-B048-0D6ABED5E5B7}" srcOrd="0" destOrd="0" presId="urn:microsoft.com/office/officeart/2005/8/layout/vList5"/>
    <dgm:cxn modelId="{1BE1B265-3DC1-4895-AFB9-02517C027A35}" srcId="{4558384C-52AE-4847-B5BE-7ED3E8E578D2}" destId="{C0597A20-C3EE-4087-8142-6024F1784612}" srcOrd="1" destOrd="0" parTransId="{FE80F2DC-73E7-4237-AB94-7FA750C47DB8}" sibTransId="{FE1816D4-B6DD-4B34-BCE1-312D28E69FE8}"/>
    <dgm:cxn modelId="{67FCB629-BFF4-485E-9A4F-E161BFF73C1B}" type="presOf" srcId="{BA30DA53-BC09-471E-95FD-5E012717BC52}" destId="{11490407-AB85-4DF0-9E3F-855CC45397EC}" srcOrd="0" destOrd="0" presId="urn:microsoft.com/office/officeart/2005/8/layout/vList5"/>
    <dgm:cxn modelId="{47C50FDE-BB46-44CF-9CC0-657D0A0262B8}" type="presOf" srcId="{89B49755-3028-4FA3-83F8-20B2D7BDB33C}" destId="{38BDD281-8316-45F0-8577-E511DC88580F}" srcOrd="0" destOrd="0" presId="urn:microsoft.com/office/officeart/2005/8/layout/vList5"/>
    <dgm:cxn modelId="{4A20D477-A14D-48FE-B5D0-15C9F9A2F154}" srcId="{4558384C-52AE-4847-B5BE-7ED3E8E578D2}" destId="{BA30DA53-BC09-471E-95FD-5E012717BC52}" srcOrd="2" destOrd="0" parTransId="{DCBF782A-FCF2-4AA0-9712-2780D995EC33}" sibTransId="{3190A611-F8DD-4FA2-AAE8-089547CBFA34}"/>
    <dgm:cxn modelId="{725AE453-AF29-4CC2-A849-494685BFA623}" srcId="{4558384C-52AE-4847-B5BE-7ED3E8E578D2}" destId="{89B49755-3028-4FA3-83F8-20B2D7BDB33C}" srcOrd="0" destOrd="0" parTransId="{A8EE82B6-34D7-4B8B-BA16-5304A2F1D7E4}" sibTransId="{8A9D140A-9FDC-4796-89B2-00DBC3A3C6F3}"/>
    <dgm:cxn modelId="{310F48DE-AD25-4EB6-A3F2-1D3C8789A58F}" type="presOf" srcId="{4558384C-52AE-4847-B5BE-7ED3E8E578D2}" destId="{40EE948B-E646-4B1B-9C11-555669B4AB56}" srcOrd="0" destOrd="0" presId="urn:microsoft.com/office/officeart/2005/8/layout/vList5"/>
    <dgm:cxn modelId="{7C9040E6-75A7-4DA6-89EA-1AF4CF531046}" type="presOf" srcId="{8134A71A-1902-4DE9-9FD7-3FA653FBB073}" destId="{6038EE86-6266-4E43-A0F3-CD8F82BA9172}" srcOrd="0" destOrd="0" presId="urn:microsoft.com/office/officeart/2005/8/layout/vList5"/>
    <dgm:cxn modelId="{97995A24-F5A6-4D6B-907F-36639F3D4069}" type="presOf" srcId="{5BD7B617-10A3-481D-9741-ACCA87547BC2}" destId="{553A3253-34BE-4BB5-9A3B-9C4420EEA0E8}" srcOrd="0" destOrd="0" presId="urn:microsoft.com/office/officeart/2005/8/layout/vList5"/>
    <dgm:cxn modelId="{7A7B7491-2777-404E-8F92-FE3D9BBF7C56}" type="presParOf" srcId="{40EE948B-E646-4B1B-9C11-555669B4AB56}" destId="{D15BA821-1163-4CE2-A5CC-9BC2FBEDBC75}" srcOrd="0" destOrd="0" presId="urn:microsoft.com/office/officeart/2005/8/layout/vList5"/>
    <dgm:cxn modelId="{138870F2-264C-4882-B115-2D2044120A1F}" type="presParOf" srcId="{D15BA821-1163-4CE2-A5CC-9BC2FBEDBC75}" destId="{38BDD281-8316-45F0-8577-E511DC88580F}" srcOrd="0" destOrd="0" presId="urn:microsoft.com/office/officeart/2005/8/layout/vList5"/>
    <dgm:cxn modelId="{FC386288-F30E-436A-A03A-EFF38407E0B5}" type="presParOf" srcId="{D15BA821-1163-4CE2-A5CC-9BC2FBEDBC75}" destId="{11F2EB07-9347-4AC5-8C40-0B7F020734B6}" srcOrd="1" destOrd="0" presId="urn:microsoft.com/office/officeart/2005/8/layout/vList5"/>
    <dgm:cxn modelId="{029BD55D-A182-45F7-B894-62B41B4A51D3}" type="presParOf" srcId="{40EE948B-E646-4B1B-9C11-555669B4AB56}" destId="{29554D16-EDE7-4065-98BC-BD0AD3D64B59}" srcOrd="1" destOrd="0" presId="urn:microsoft.com/office/officeart/2005/8/layout/vList5"/>
    <dgm:cxn modelId="{29CB63C7-37B7-46C5-8A54-6700DC6F13AA}" type="presParOf" srcId="{40EE948B-E646-4B1B-9C11-555669B4AB56}" destId="{439A3BD5-6D22-40F7-B8D1-7D4D539979AB}" srcOrd="2" destOrd="0" presId="urn:microsoft.com/office/officeart/2005/8/layout/vList5"/>
    <dgm:cxn modelId="{34E81B45-F3D0-4707-8CB5-D8A865ACA4D4}" type="presParOf" srcId="{439A3BD5-6D22-40F7-B8D1-7D4D539979AB}" destId="{F56E5647-F660-4388-B048-0D6ABED5E5B7}" srcOrd="0" destOrd="0" presId="urn:microsoft.com/office/officeart/2005/8/layout/vList5"/>
    <dgm:cxn modelId="{D8D382D6-EA2D-4F5E-89E7-9AD494C072C9}" type="presParOf" srcId="{439A3BD5-6D22-40F7-B8D1-7D4D539979AB}" destId="{553A3253-34BE-4BB5-9A3B-9C4420EEA0E8}" srcOrd="1" destOrd="0" presId="urn:microsoft.com/office/officeart/2005/8/layout/vList5"/>
    <dgm:cxn modelId="{0892DEDD-B816-446D-95D3-2474A2ABC6E6}" type="presParOf" srcId="{40EE948B-E646-4B1B-9C11-555669B4AB56}" destId="{04D295C2-BA2F-44FA-841D-D7F582927CB2}" srcOrd="3" destOrd="0" presId="urn:microsoft.com/office/officeart/2005/8/layout/vList5"/>
    <dgm:cxn modelId="{C549A08A-591F-4060-8FFD-69D4CA44A4BA}" type="presParOf" srcId="{40EE948B-E646-4B1B-9C11-555669B4AB56}" destId="{450DF76E-1523-4694-88B3-EEA4E063DC46}" srcOrd="4" destOrd="0" presId="urn:microsoft.com/office/officeart/2005/8/layout/vList5"/>
    <dgm:cxn modelId="{17C665C2-FCA0-4A2E-A453-CC429A3414E8}" type="presParOf" srcId="{450DF76E-1523-4694-88B3-EEA4E063DC46}" destId="{11490407-AB85-4DF0-9E3F-855CC45397EC}" srcOrd="0" destOrd="0" presId="urn:microsoft.com/office/officeart/2005/8/layout/vList5"/>
    <dgm:cxn modelId="{22D2D9B1-1580-4A90-BBC4-01D036E9AFAF}" type="presParOf" srcId="{450DF76E-1523-4694-88B3-EEA4E063DC46}" destId="{6038EE86-6266-4E43-A0F3-CD8F82BA91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19207E-74D0-4172-8902-C24AE114290B}">
      <dsp:nvSpPr>
        <dsp:cNvPr id="0" name=""/>
        <dsp:cNvSpPr/>
      </dsp:nvSpPr>
      <dsp:spPr>
        <a:xfrm>
          <a:off x="648053" y="0"/>
          <a:ext cx="7099988" cy="259228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4C71B-6764-4E23-AD2F-808A618CDA98}">
      <dsp:nvSpPr>
        <dsp:cNvPr id="0" name=""/>
        <dsp:cNvSpPr/>
      </dsp:nvSpPr>
      <dsp:spPr>
        <a:xfrm>
          <a:off x="0" y="777686"/>
          <a:ext cx="2505878" cy="10369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>
              <a:solidFill>
                <a:schemeClr val="bg1"/>
              </a:solidFill>
              <a:latin typeface="HY울릉도B" pitchFamily="18" charset="-127"/>
              <a:ea typeface="HY울릉도B" pitchFamily="18" charset="-127"/>
            </a:rPr>
            <a:t>돌섬</a:t>
          </a:r>
          <a:endParaRPr lang="ko-KR" altLang="en-US" sz="4800" kern="1200" dirty="0">
            <a:solidFill>
              <a:schemeClr val="bg1"/>
            </a:solidFill>
            <a:latin typeface="HY울릉도B" pitchFamily="18" charset="-127"/>
            <a:ea typeface="HY울릉도B" pitchFamily="18" charset="-127"/>
          </a:endParaRPr>
        </a:p>
      </dsp:txBody>
      <dsp:txXfrm>
        <a:off x="0" y="777686"/>
        <a:ext cx="2505878" cy="1036915"/>
      </dsp:txXfrm>
    </dsp:sp>
    <dsp:sp modelId="{CE333EE9-45DE-4582-8451-0FEB1EF473FE}">
      <dsp:nvSpPr>
        <dsp:cNvPr id="0" name=""/>
        <dsp:cNvSpPr/>
      </dsp:nvSpPr>
      <dsp:spPr>
        <a:xfrm>
          <a:off x="2923524" y="777686"/>
          <a:ext cx="2505878" cy="1036915"/>
        </a:xfrm>
        <a:prstGeom prst="roundRect">
          <a:avLst/>
        </a:prstGeom>
        <a:solidFill>
          <a:schemeClr val="accent4">
            <a:hueOff val="10211518"/>
            <a:satOff val="-11993"/>
            <a:lumOff val="4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err="1" smtClean="0">
              <a:latin typeface="HY울릉도B" pitchFamily="18" charset="-127"/>
              <a:ea typeface="HY울릉도B" pitchFamily="18" charset="-127"/>
            </a:rPr>
            <a:t>독섬</a:t>
          </a:r>
          <a:endParaRPr lang="ko-KR" altLang="en-US" sz="4800" kern="1200" dirty="0">
            <a:latin typeface="HY울릉도B" pitchFamily="18" charset="-127"/>
            <a:ea typeface="HY울릉도B" pitchFamily="18" charset="-127"/>
          </a:endParaRPr>
        </a:p>
      </dsp:txBody>
      <dsp:txXfrm>
        <a:off x="2923524" y="777686"/>
        <a:ext cx="2505878" cy="1036915"/>
      </dsp:txXfrm>
    </dsp:sp>
    <dsp:sp modelId="{EF6E1FAE-C15B-4780-9E9D-E0435A12AC79}">
      <dsp:nvSpPr>
        <dsp:cNvPr id="0" name=""/>
        <dsp:cNvSpPr/>
      </dsp:nvSpPr>
      <dsp:spPr>
        <a:xfrm>
          <a:off x="5847049" y="777686"/>
          <a:ext cx="2505878" cy="1036915"/>
        </a:xfrm>
        <a:prstGeom prst="roundRect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800" kern="1200" dirty="0" smtClean="0">
              <a:solidFill>
                <a:schemeClr val="bg1"/>
              </a:solidFill>
              <a:latin typeface="HY울릉도B" pitchFamily="18" charset="-127"/>
              <a:ea typeface="HY울릉도B" pitchFamily="18" charset="-127"/>
            </a:rPr>
            <a:t>독도</a:t>
          </a:r>
          <a:endParaRPr lang="ko-KR" altLang="en-US" sz="4800" kern="1200" dirty="0">
            <a:solidFill>
              <a:schemeClr val="bg1"/>
            </a:solidFill>
            <a:latin typeface="HY울릉도B" pitchFamily="18" charset="-127"/>
            <a:ea typeface="HY울릉도B" pitchFamily="18" charset="-127"/>
          </a:endParaRPr>
        </a:p>
      </dsp:txBody>
      <dsp:txXfrm>
        <a:off x="5847049" y="777686"/>
        <a:ext cx="2505878" cy="103691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F2EB07-9347-4AC5-8C40-0B7F020734B6}">
      <dsp:nvSpPr>
        <dsp:cNvPr id="0" name=""/>
        <dsp:cNvSpPr/>
      </dsp:nvSpPr>
      <dsp:spPr>
        <a:xfrm rot="5400000">
          <a:off x="5156116" y="-2016108"/>
          <a:ext cx="1047750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‘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우산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’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은 울릉도에 있었던 고대 소국 우산국에서 비롯된 명칭</a:t>
          </a:r>
          <a:endParaRPr lang="ko-KR" altLang="en-US" sz="2000" kern="1200" dirty="0">
            <a:latin typeface="HY견명조" pitchFamily="18" charset="-127"/>
            <a:ea typeface="HY견명조" pitchFamily="18" charset="-127"/>
          </a:endParaRPr>
        </a:p>
      </dsp:txBody>
      <dsp:txXfrm rot="5400000">
        <a:off x="5156116" y="-2016108"/>
        <a:ext cx="1047750" cy="5345873"/>
      </dsp:txXfrm>
    </dsp:sp>
    <dsp:sp modelId="{38BDD281-8316-45F0-8577-E511DC88580F}">
      <dsp:nvSpPr>
        <dsp:cNvPr id="0" name=""/>
        <dsp:cNvSpPr/>
      </dsp:nvSpPr>
      <dsp:spPr>
        <a:xfrm>
          <a:off x="0" y="1984"/>
          <a:ext cx="3007054" cy="130968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우산도</a:t>
          </a:r>
          <a:r>
            <a:rPr lang="en-US" altLang="ko-KR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(</a:t>
          </a:r>
          <a:r>
            <a:rPr lang="ko-KR" altLang="en-US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于山島</a:t>
          </a:r>
          <a:r>
            <a:rPr lang="en-US" altLang="ko-KR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)</a:t>
          </a:r>
          <a:endParaRPr lang="ko-KR" altLang="en-US" sz="3200" kern="1200" dirty="0">
            <a:solidFill>
              <a:schemeClr val="tx1"/>
            </a:solidFill>
            <a:latin typeface="HY울릉도B" pitchFamily="18" charset="-127"/>
            <a:ea typeface="HY울릉도B" pitchFamily="18" charset="-127"/>
          </a:endParaRPr>
        </a:p>
      </dsp:txBody>
      <dsp:txXfrm>
        <a:off x="0" y="1984"/>
        <a:ext cx="3007054" cy="1309687"/>
      </dsp:txXfrm>
    </dsp:sp>
    <dsp:sp modelId="{553A3253-34BE-4BB5-9A3B-9C4420EEA0E8}">
      <dsp:nvSpPr>
        <dsp:cNvPr id="0" name=""/>
        <dsp:cNvSpPr/>
      </dsp:nvSpPr>
      <dsp:spPr>
        <a:xfrm rot="5400000">
          <a:off x="5156116" y="-640936"/>
          <a:ext cx="1047750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‘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가지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’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란 강치의 우리말 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‘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가제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’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를 음역하여 부른 것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. 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독도에 </a:t>
          </a:r>
          <a:r>
            <a:rPr lang="ko-KR" altLang="en-US" sz="2000" kern="1200" dirty="0" err="1" smtClean="0">
              <a:latin typeface="HY견명조" pitchFamily="18" charset="-127"/>
              <a:ea typeface="HY견명조" pitchFamily="18" charset="-127"/>
            </a:rPr>
            <a:t>강치가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 많이 서식하여 유래함</a:t>
          </a:r>
          <a:endParaRPr lang="ko-KR" altLang="en-US" sz="2000" kern="1200" dirty="0"/>
        </a:p>
      </dsp:txBody>
      <dsp:txXfrm rot="5400000">
        <a:off x="5156116" y="-640936"/>
        <a:ext cx="1047750" cy="5345873"/>
      </dsp:txXfrm>
    </dsp:sp>
    <dsp:sp modelId="{F56E5647-F660-4388-B048-0D6ABED5E5B7}">
      <dsp:nvSpPr>
        <dsp:cNvPr id="0" name=""/>
        <dsp:cNvSpPr/>
      </dsp:nvSpPr>
      <dsp:spPr>
        <a:xfrm>
          <a:off x="0" y="1377156"/>
          <a:ext cx="3007054" cy="130968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가지도</a:t>
          </a:r>
          <a:r>
            <a:rPr lang="en-US" altLang="ko-KR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(</a:t>
          </a:r>
          <a:r>
            <a:rPr lang="ko-KR" altLang="en-US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可支島</a:t>
          </a:r>
          <a:r>
            <a:rPr lang="en-US" altLang="ko-KR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)</a:t>
          </a:r>
          <a:endParaRPr lang="ko-KR" altLang="en-US" sz="3200" kern="1200" dirty="0">
            <a:solidFill>
              <a:schemeClr val="tx1"/>
            </a:solidFill>
          </a:endParaRPr>
        </a:p>
      </dsp:txBody>
      <dsp:txXfrm>
        <a:off x="0" y="1377156"/>
        <a:ext cx="3007054" cy="1309687"/>
      </dsp:txXfrm>
    </dsp:sp>
    <dsp:sp modelId="{6038EE86-6266-4E43-A0F3-CD8F82BA9172}">
      <dsp:nvSpPr>
        <dsp:cNvPr id="0" name=""/>
        <dsp:cNvSpPr/>
      </dsp:nvSpPr>
      <dsp:spPr>
        <a:xfrm rot="5400000">
          <a:off x="5156116" y="734234"/>
          <a:ext cx="1047750" cy="53458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1900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년 대한제국 칙령 제 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41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호에 등장한 이름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. 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돌섬을 의미하는 사투리 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‘</a:t>
          </a:r>
          <a:r>
            <a:rPr lang="ko-KR" altLang="en-US" sz="2000" kern="1200" dirty="0" err="1" smtClean="0">
              <a:latin typeface="HY견명조" pitchFamily="18" charset="-127"/>
              <a:ea typeface="HY견명조" pitchFamily="18" charset="-127"/>
            </a:rPr>
            <a:t>독섬</a:t>
          </a:r>
          <a:r>
            <a:rPr lang="en-US" altLang="ko-KR" sz="2000" kern="1200" dirty="0" smtClean="0">
              <a:latin typeface="HY견명조" pitchFamily="18" charset="-127"/>
              <a:ea typeface="HY견명조" pitchFamily="18" charset="-127"/>
            </a:rPr>
            <a:t>’</a:t>
          </a:r>
          <a:r>
            <a:rPr lang="ko-KR" altLang="en-US" sz="2000" kern="1200" dirty="0" smtClean="0">
              <a:latin typeface="HY견명조" pitchFamily="18" charset="-127"/>
              <a:ea typeface="HY견명조" pitchFamily="18" charset="-127"/>
            </a:rPr>
            <a:t>의 뜻을 취하여 한자로 표기한 것</a:t>
          </a:r>
          <a:endParaRPr lang="ko-KR" altLang="en-US" sz="2000" kern="1200" dirty="0"/>
        </a:p>
      </dsp:txBody>
      <dsp:txXfrm rot="5400000">
        <a:off x="5156116" y="734234"/>
        <a:ext cx="1047750" cy="5345873"/>
      </dsp:txXfrm>
    </dsp:sp>
    <dsp:sp modelId="{11490407-AB85-4DF0-9E3F-855CC45397EC}">
      <dsp:nvSpPr>
        <dsp:cNvPr id="0" name=""/>
        <dsp:cNvSpPr/>
      </dsp:nvSpPr>
      <dsp:spPr>
        <a:xfrm>
          <a:off x="0" y="2752328"/>
          <a:ext cx="3007054" cy="1309687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석도</a:t>
          </a:r>
          <a:r>
            <a:rPr lang="en-US" altLang="ko-KR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(</a:t>
          </a:r>
          <a:r>
            <a:rPr lang="ko-KR" altLang="en-US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石島</a:t>
          </a:r>
          <a:r>
            <a:rPr lang="en-US" altLang="ko-KR" sz="3200" kern="1200" dirty="0" smtClean="0">
              <a:solidFill>
                <a:schemeClr val="tx1"/>
              </a:solidFill>
              <a:latin typeface="HY울릉도B" pitchFamily="18" charset="-127"/>
              <a:ea typeface="HY울릉도B" pitchFamily="18" charset="-127"/>
            </a:rPr>
            <a:t>)</a:t>
          </a:r>
          <a:endParaRPr lang="ko-KR" altLang="en-US" sz="3200" kern="1200" dirty="0">
            <a:solidFill>
              <a:schemeClr val="tx1"/>
            </a:solidFill>
          </a:endParaRPr>
        </a:p>
      </dsp:txBody>
      <dsp:txXfrm>
        <a:off x="0" y="2752328"/>
        <a:ext cx="3007054" cy="130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67890-F0DC-41E9-BB1C-0C7050C95004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05EEF-A31F-4344-AC3E-68339DCB83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FD5A3-0CB1-4D4A-9908-7884617D2E45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3ED73-1804-4950-8D5B-AAE852A05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b="1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034B3E-74C2-4E72-B4E8-783694FF291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BC3846-5395-4D76-BC3F-F51AB769BEF6}" type="datetimeFigureOut">
              <a:rPr lang="en-US" smtClean="0"/>
              <a:pPr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3F27D51-7149-4E4C-9DD3-35800DD07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amRRBNYy-Z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077200" cy="1600200"/>
          </a:xfrm>
        </p:spPr>
        <p:txBody>
          <a:bodyPr>
            <a:noAutofit/>
          </a:bodyPr>
          <a:lstStyle/>
          <a:p>
            <a:r>
              <a:rPr lang="ko-KR" altLang="en-US" sz="8000" b="1" dirty="0" smtClean="0"/>
              <a:t>독도에 대하여</a:t>
            </a:r>
            <a:endParaRPr lang="en-US" sz="8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2016 </a:t>
            </a:r>
            <a:r>
              <a:rPr lang="ko-KR" altLang="en-US" dirty="0" smtClean="0"/>
              <a:t>로드아일랜드 한인학교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한국의 날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고등부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482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10" pitchFamily="18" charset="-127"/>
                <a:ea typeface="-윤고딕310" pitchFamily="18" charset="-127"/>
              </a:rPr>
              <a:t>독도는 대한민국의 고유영토</a:t>
            </a:r>
            <a:endParaRPr kumimoji="0" lang="ko-KR" altLang="en-US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7" name="순서도: 다중 문서 6"/>
          <p:cNvSpPr/>
          <p:nvPr/>
        </p:nvSpPr>
        <p:spPr>
          <a:xfrm>
            <a:off x="395536" y="1340768"/>
            <a:ext cx="8352928" cy="4320480"/>
          </a:xfrm>
          <a:prstGeom prst="flowChartMultidocumen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32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‘</a:t>
            </a:r>
            <a:r>
              <a:rPr lang="ko-KR" altLang="en-US" sz="32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울릉도와 독도</a:t>
            </a:r>
            <a:r>
              <a:rPr lang="en-US" altLang="ko-KR" sz="32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, </a:t>
            </a:r>
            <a:r>
              <a:rPr lang="ko-KR" altLang="en-US" sz="32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두 섬이 서로 거리가 멀지 않아 날씨가 맑으면 바라볼 수 있다</a:t>
            </a:r>
            <a:r>
              <a:rPr lang="en-US" altLang="ko-KR" sz="32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.’</a:t>
            </a:r>
            <a:r>
              <a:rPr lang="en-US" altLang="ko-KR" sz="24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                        [</a:t>
            </a:r>
            <a:r>
              <a:rPr lang="ko-KR" altLang="en-US" sz="24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세종실록지리지</a:t>
            </a:r>
            <a:r>
              <a:rPr lang="en-US" altLang="ko-KR" sz="24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](1454</a:t>
            </a:r>
            <a:r>
              <a:rPr lang="ko-KR" altLang="en-US" sz="24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년</a:t>
            </a:r>
            <a:r>
              <a:rPr lang="en-US" altLang="ko-KR" sz="24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)</a:t>
            </a:r>
            <a:r>
              <a:rPr lang="ko-KR" altLang="en-US" sz="24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     </a:t>
            </a:r>
            <a:r>
              <a:rPr lang="ko-KR" altLang="en-US" sz="3200" dirty="0" smtClean="0">
                <a:solidFill>
                  <a:schemeClr val="tx2"/>
                </a:solidFill>
                <a:latin typeface="HY수평선B" pitchFamily="18" charset="-127"/>
                <a:ea typeface="HY수평선B" pitchFamily="18" charset="-127"/>
              </a:rPr>
              <a:t>  </a:t>
            </a:r>
            <a:endParaRPr lang="en-US" altLang="ko-KR" sz="3200" dirty="0" smtClean="0">
              <a:solidFill>
                <a:schemeClr val="tx2"/>
              </a:solidFill>
              <a:latin typeface="HY수평선B" pitchFamily="18" charset="-127"/>
              <a:ea typeface="HY수평선B" pitchFamily="18" charset="-127"/>
            </a:endParaRPr>
          </a:p>
          <a:p>
            <a:pPr algn="just"/>
            <a:r>
              <a:rPr lang="en-US" altLang="ko-KR" sz="32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 </a:t>
            </a:r>
            <a:r>
              <a:rPr lang="ko-KR" altLang="en-US" sz="32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예로부터 울릉도 주민들은 자연스럽게 독도를 울릉도의 부속도서로 인식하고 있었다</a:t>
            </a:r>
            <a:r>
              <a:rPr lang="en-US" altLang="ko-KR" sz="32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.</a:t>
            </a:r>
            <a:r>
              <a:rPr lang="ko-KR" altLang="en-US" sz="24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  </a:t>
            </a:r>
            <a:endParaRPr lang="ko-KR" altLang="en-US" sz="2400" dirty="0">
              <a:solidFill>
                <a:schemeClr val="tx1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" name="가로로 말린 두루마리 모양 7"/>
          <p:cNvSpPr/>
          <p:nvPr/>
        </p:nvSpPr>
        <p:spPr>
          <a:xfrm>
            <a:off x="5364088" y="836712"/>
            <a:ext cx="3528392" cy="1080120"/>
          </a:xfrm>
          <a:prstGeom prst="horizontalScroll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solidFill>
                  <a:schemeClr val="tx1"/>
                </a:solidFill>
                <a:latin typeface="HY엽서M" pitchFamily="18" charset="-127"/>
                <a:ea typeface="HY엽서M" pitchFamily="18" charset="-127"/>
              </a:rPr>
              <a:t>지리적으로</a:t>
            </a:r>
            <a:r>
              <a:rPr lang="ko-KR" altLang="en-US" sz="3600" dirty="0" smtClean="0">
                <a:solidFill>
                  <a:schemeClr val="tx1"/>
                </a:solidFill>
                <a:latin typeface="HY엽서M" pitchFamily="18" charset="-127"/>
                <a:ea typeface="HY엽서M" pitchFamily="18" charset="-127"/>
              </a:rPr>
              <a:t> </a:t>
            </a:r>
            <a:endParaRPr lang="ko-KR" altLang="en-US" sz="3600" dirty="0">
              <a:solidFill>
                <a:schemeClr val="tx1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독도의 탄생</a:t>
            </a:r>
            <a:endParaRPr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799612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1560" y="602128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해저의 엄청난 화산 폭발과 함께 독도 탄생</a:t>
            </a:r>
            <a:endParaRPr lang="ko-KR" altLang="en-US" sz="3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0" y="6228928"/>
            <a:ext cx="9144000" cy="629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" name="그룹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0" y="0"/>
                <a:ext cx="4355976" cy="1988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직사각형 4"/>
              <p:cNvSpPr/>
              <p:nvPr/>
            </p:nvSpPr>
            <p:spPr>
              <a:xfrm>
                <a:off x="0" y="1916832"/>
                <a:ext cx="531168" cy="4941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0" y="6228928"/>
                <a:ext cx="9144000" cy="629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8612832" y="0"/>
                <a:ext cx="531168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0" y="0"/>
                <a:ext cx="9144000" cy="152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0" y="692696"/>
              <a:ext cx="4608512" cy="9541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ko-KR" alt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제주도</a:t>
              </a:r>
              <a:r>
                <a:rPr lang="en-US" altLang="ko-KR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울릉도</a:t>
              </a:r>
              <a:r>
                <a:rPr lang="en-US" altLang="ko-KR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독도의 </a:t>
              </a:r>
              <a:endPara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나이 자랑 이야기</a:t>
              </a:r>
              <a:endPara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87624" y="2636912"/>
              <a:ext cx="1728192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아니야</a:t>
              </a:r>
              <a:r>
                <a:rPr lang="en-US" altLang="ko-KR" dirty="0" smtClean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내가 가장 형이야</a:t>
              </a:r>
              <a:endPara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076056" y="692696"/>
              <a:ext cx="2232248" cy="11521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누가 가장</a:t>
              </a:r>
              <a:endPara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 나이가 많은지 </a:t>
              </a:r>
              <a:endPara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내기 해 볼까</a:t>
              </a:r>
              <a:r>
                <a:rPr lang="en-US" altLang="ko-KR" dirty="0" smtClean="0">
                  <a:solidFill>
                    <a:schemeClr val="tx1"/>
                  </a:solidFill>
                  <a:latin typeface="HY헤드라인M" pitchFamily="18" charset="-127"/>
                  <a:ea typeface="HY헤드라인M" pitchFamily="18" charset="-127"/>
                </a:rPr>
                <a:t>?</a:t>
              </a:r>
              <a:endParaRPr lang="ko-KR" altLang="en-US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7" name="타원 16"/>
          <p:cNvSpPr/>
          <p:nvPr/>
        </p:nvSpPr>
        <p:spPr>
          <a:xfrm>
            <a:off x="4355976" y="476672"/>
            <a:ext cx="3312368" cy="33123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독도의 모습</a:t>
            </a:r>
            <a:endParaRPr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602128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동도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서도 두개의 큰 섬과 </a:t>
            </a:r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89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개의 바위들</a:t>
            </a:r>
            <a:endParaRPr lang="ko-KR" altLang="en-US" sz="32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6156176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화산으로 만들어진 독도의 지형</a:t>
            </a:r>
            <a:endParaRPr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7" name="액자 6"/>
          <p:cNvSpPr/>
          <p:nvPr/>
        </p:nvSpPr>
        <p:spPr>
          <a:xfrm>
            <a:off x="467544" y="1268760"/>
            <a:ext cx="8280920" cy="475252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7"/>
          <p:cNvGrpSpPr/>
          <p:nvPr/>
        </p:nvGrpSpPr>
        <p:grpSpPr>
          <a:xfrm>
            <a:off x="827584" y="1628800"/>
            <a:ext cx="7560840" cy="4104456"/>
            <a:chOff x="827584" y="1628800"/>
            <a:chExt cx="7560840" cy="4104456"/>
          </a:xfrm>
        </p:grpSpPr>
        <p:pic>
          <p:nvPicPr>
            <p:cNvPr id="9" name="그림 8" descr="촛대바위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584" y="1628800"/>
              <a:ext cx="7560840" cy="410445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15616" y="1916832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latin typeface="HY동녘B" pitchFamily="18" charset="-127"/>
                  <a:ea typeface="HY동녘B" pitchFamily="18" charset="-127"/>
                </a:rPr>
                <a:t>촛대바위</a:t>
              </a:r>
            </a:p>
          </p:txBody>
        </p:sp>
      </p:grp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" name="그룹 22"/>
          <p:cNvGrpSpPr/>
          <p:nvPr/>
        </p:nvGrpSpPr>
        <p:grpSpPr>
          <a:xfrm>
            <a:off x="827584" y="1628800"/>
            <a:ext cx="7560840" cy="4104456"/>
            <a:chOff x="827584" y="2996952"/>
            <a:chExt cx="7560840" cy="4104456"/>
          </a:xfrm>
        </p:grpSpPr>
        <p:pic>
          <p:nvPicPr>
            <p:cNvPr id="121857" name="_x123649048" descr="EMB00002b80315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7584" y="2996952"/>
              <a:ext cx="7560840" cy="4104456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5004048" y="3645024"/>
              <a:ext cx="2880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dirty="0" smtClean="0">
                  <a:latin typeface="HY동녘B" pitchFamily="18" charset="-127"/>
                  <a:ea typeface="HY동녘B" pitchFamily="18" charset="-127"/>
                </a:rPr>
                <a:t>얼굴바위</a:t>
              </a:r>
            </a:p>
          </p:txBody>
        </p:sp>
      </p:grpSp>
      <p:grpSp>
        <p:nvGrpSpPr>
          <p:cNvPr id="4" name="그룹 10"/>
          <p:cNvGrpSpPr/>
          <p:nvPr/>
        </p:nvGrpSpPr>
        <p:grpSpPr>
          <a:xfrm>
            <a:off x="899592" y="1628800"/>
            <a:ext cx="7540374" cy="4104456"/>
            <a:chOff x="683568" y="1628800"/>
            <a:chExt cx="7684390" cy="4104456"/>
          </a:xfrm>
        </p:grpSpPr>
        <p:sp>
          <p:nvSpPr>
            <p:cNvPr id="12" name="직사각형 11"/>
            <p:cNvSpPr/>
            <p:nvPr/>
          </p:nvSpPr>
          <p:spPr>
            <a:xfrm>
              <a:off x="683568" y="1628800"/>
              <a:ext cx="2016224" cy="4104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24"/>
            <p:cNvGrpSpPr/>
            <p:nvPr/>
          </p:nvGrpSpPr>
          <p:grpSpPr>
            <a:xfrm>
              <a:off x="683568" y="1628800"/>
              <a:ext cx="7684390" cy="4104456"/>
              <a:chOff x="683568" y="1628800"/>
              <a:chExt cx="7684390" cy="410445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83568" y="1988840"/>
                <a:ext cx="208823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4000" dirty="0" smtClean="0">
                    <a:latin typeface="HY동녘B" pitchFamily="18" charset="-127"/>
                    <a:ea typeface="HY동녘B" pitchFamily="18" charset="-127"/>
                  </a:rPr>
                  <a:t>코끼리</a:t>
                </a:r>
                <a:endParaRPr lang="en-US" altLang="ko-KR" sz="4000" dirty="0" smtClean="0">
                  <a:latin typeface="HY동녘B" pitchFamily="18" charset="-127"/>
                  <a:ea typeface="HY동녘B" pitchFamily="18" charset="-127"/>
                </a:endParaRPr>
              </a:p>
              <a:p>
                <a:pPr algn="ctr"/>
                <a:r>
                  <a:rPr lang="ko-KR" altLang="en-US" sz="4000" dirty="0" smtClean="0">
                    <a:latin typeface="HY동녘B" pitchFamily="18" charset="-127"/>
                    <a:ea typeface="HY동녘B" pitchFamily="18" charset="-127"/>
                  </a:rPr>
                  <a:t>바위</a:t>
                </a:r>
              </a:p>
            </p:txBody>
          </p:sp>
          <p:pic>
            <p:nvPicPr>
              <p:cNvPr id="15" name="그림 14" descr="코끼리바위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699792" y="1628800"/>
                <a:ext cx="5668166" cy="4104456"/>
              </a:xfrm>
              <a:prstGeom prst="rect">
                <a:avLst/>
              </a:prstGeom>
            </p:spPr>
          </p:pic>
        </p:grpSp>
      </p:grpSp>
      <p:grpSp>
        <p:nvGrpSpPr>
          <p:cNvPr id="11" name="그룹 15"/>
          <p:cNvGrpSpPr/>
          <p:nvPr/>
        </p:nvGrpSpPr>
        <p:grpSpPr>
          <a:xfrm>
            <a:off x="827584" y="1628800"/>
            <a:ext cx="7632848" cy="4104456"/>
            <a:chOff x="683568" y="1628800"/>
            <a:chExt cx="7674488" cy="4104456"/>
          </a:xfrm>
        </p:grpSpPr>
        <p:grpSp>
          <p:nvGrpSpPr>
            <p:cNvPr id="13" name="그룹 26"/>
            <p:cNvGrpSpPr/>
            <p:nvPr/>
          </p:nvGrpSpPr>
          <p:grpSpPr>
            <a:xfrm>
              <a:off x="683568" y="1628800"/>
              <a:ext cx="3744416" cy="4104456"/>
              <a:chOff x="683568" y="1628800"/>
              <a:chExt cx="2016224" cy="4104456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683568" y="1628800"/>
                <a:ext cx="2016224" cy="41044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142979" y="2996952"/>
                <a:ext cx="146176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4000" dirty="0" smtClean="0">
                    <a:latin typeface="HY동녘B" pitchFamily="18" charset="-127"/>
                    <a:ea typeface="HY동녘B" pitchFamily="18" charset="-127"/>
                  </a:rPr>
                  <a:t>한반도 </a:t>
                </a:r>
                <a:endParaRPr lang="en-US" altLang="ko-KR" sz="4000" dirty="0" smtClean="0">
                  <a:latin typeface="HY동녘B" pitchFamily="18" charset="-127"/>
                  <a:ea typeface="HY동녘B" pitchFamily="18" charset="-127"/>
                </a:endParaRPr>
              </a:p>
              <a:p>
                <a:r>
                  <a:rPr lang="en-US" altLang="ko-KR" sz="4000" dirty="0">
                    <a:latin typeface="HY동녘B" pitchFamily="18" charset="-127"/>
                    <a:ea typeface="HY동녘B" pitchFamily="18" charset="-127"/>
                  </a:rPr>
                  <a:t> </a:t>
                </a:r>
                <a:r>
                  <a:rPr lang="en-US" altLang="ko-KR" sz="4000" dirty="0" smtClean="0">
                    <a:latin typeface="HY동녘B" pitchFamily="18" charset="-127"/>
                    <a:ea typeface="HY동녘B" pitchFamily="18" charset="-127"/>
                  </a:rPr>
                  <a:t>  </a:t>
                </a:r>
                <a:r>
                  <a:rPr lang="ko-KR" altLang="en-US" sz="4000" dirty="0" smtClean="0">
                    <a:latin typeface="HY동녘B" pitchFamily="18" charset="-127"/>
                    <a:ea typeface="HY동녘B" pitchFamily="18" charset="-127"/>
                  </a:rPr>
                  <a:t>바위</a:t>
                </a:r>
              </a:p>
            </p:txBody>
          </p:sp>
        </p:grpSp>
        <p:pic>
          <p:nvPicPr>
            <p:cNvPr id="18" name="그림 17" descr="한반도바위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27984" y="1628800"/>
              <a:ext cx="3930072" cy="408007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아래쪽 화살표 설명선 11"/>
          <p:cNvSpPr/>
          <p:nvPr/>
        </p:nvSpPr>
        <p:spPr>
          <a:xfrm>
            <a:off x="1187624" y="4293096"/>
            <a:ext cx="5184576" cy="1224136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돌로 이루어진 섬</a:t>
            </a:r>
            <a:endParaRPr lang="ko-KR" altLang="en-US" sz="36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graphicFrame>
        <p:nvGraphicFramePr>
          <p:cNvPr id="13" name="다이어그램 12"/>
          <p:cNvGraphicFramePr/>
          <p:nvPr/>
        </p:nvGraphicFramePr>
        <p:xfrm>
          <a:off x="467544" y="1700808"/>
          <a:ext cx="835292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타원형 설명선 13"/>
          <p:cNvSpPr/>
          <p:nvPr/>
        </p:nvSpPr>
        <p:spPr>
          <a:xfrm>
            <a:off x="3707904" y="1268760"/>
            <a:ext cx="2448272" cy="1080120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전라도 방언에 </a:t>
            </a:r>
            <a:r>
              <a:rPr lang="en-US" altLang="ko-KR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돌</a:t>
            </a:r>
            <a:r>
              <a:rPr lang="en-US" altLang="ko-KR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’</a:t>
            </a:r>
            <a:r>
              <a:rPr lang="ko-KR" altLang="en-US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을 </a:t>
            </a:r>
            <a:r>
              <a:rPr lang="en-US" altLang="ko-KR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‘</a:t>
            </a:r>
            <a:r>
              <a:rPr lang="ko-KR" altLang="en-US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독</a:t>
            </a:r>
            <a:r>
              <a:rPr lang="en-US" altLang="ko-KR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’</a:t>
            </a:r>
            <a:r>
              <a:rPr lang="ko-KR" altLang="en-US" dirty="0" smtClean="0">
                <a:solidFill>
                  <a:srgbClr val="C00000"/>
                </a:solidFill>
                <a:latin typeface="HY울릉도B" pitchFamily="18" charset="-127"/>
                <a:ea typeface="HY울릉도B" pitchFamily="18" charset="-127"/>
              </a:rPr>
              <a:t>으로 발음함 </a:t>
            </a:r>
            <a:endParaRPr lang="ko-KR" altLang="en-US" dirty="0">
              <a:solidFill>
                <a:srgbClr val="C00000"/>
              </a:solidFill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1" name="제목 1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960440" cy="7064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‘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돌섬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’=‘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독도</a:t>
            </a:r>
            <a:r>
              <a:rPr lang="en-US" altLang="ko-K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’</a:t>
            </a:r>
            <a:endParaRPr lang="ko-KR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3" grpId="0">
        <p:bldAsOne/>
      </p:bldGraphic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제목 11"/>
          <p:cNvSpPr txBox="1">
            <a:spLocks/>
          </p:cNvSpPr>
          <p:nvPr/>
        </p:nvSpPr>
        <p:spPr>
          <a:xfrm>
            <a:off x="287338" y="274638"/>
            <a:ext cx="5868987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  <a:cs typeface="+mj-cs"/>
              </a:rPr>
              <a:t>독도의 옛이름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  <a:cs typeface="+mj-cs"/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395536" y="1340768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있다</a:t>
            </a:r>
            <a:r>
              <a:rPr lang="en-US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? </a:t>
            </a: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없다</a:t>
            </a:r>
            <a:r>
              <a:rPr lang="en-US" altLang="ko-KR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?</a:t>
            </a:r>
            <a:endParaRPr kumimoji="0"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277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*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독도에는 물이 있다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? 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없다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?</a:t>
            </a:r>
            <a:endParaRPr lang="ko-KR" altLang="en-US" sz="4400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4427984" y="1124744"/>
            <a:ext cx="1728192" cy="1296144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물골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564904"/>
            <a:ext cx="4574087" cy="2824351"/>
          </a:xfrm>
          <a:prstGeom prst="rect">
            <a:avLst/>
          </a:prstGeom>
        </p:spPr>
      </p:pic>
      <p:sp>
        <p:nvSpPr>
          <p:cNvPr id="10" name="타원형 설명선 9"/>
          <p:cNvSpPr/>
          <p:nvPr/>
        </p:nvSpPr>
        <p:spPr>
          <a:xfrm flipH="1">
            <a:off x="755576" y="2420888"/>
            <a:ext cx="2088232" cy="1728192"/>
          </a:xfrm>
          <a:prstGeom prst="wedgeEllipseCallout">
            <a:avLst/>
          </a:prstGeom>
          <a:noFill/>
          <a:ln w="476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동녘B" pitchFamily="18" charset="-127"/>
                <a:ea typeface="HY동녘B" pitchFamily="18" charset="-127"/>
              </a:rPr>
              <a:t>서도의 물골</a:t>
            </a:r>
            <a:endParaRPr lang="ko-KR" altLang="en-US" sz="32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독도의 사람들</a:t>
            </a:r>
            <a:endParaRPr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7" name="그림 6" descr="숙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412776"/>
            <a:ext cx="5134884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479715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&lt;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독도주민숙소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&gt;</a:t>
            </a:r>
            <a:endParaRPr lang="ko-KR" altLang="en-US" sz="4400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9" name="타원형 설명선 8"/>
          <p:cNvSpPr/>
          <p:nvPr/>
        </p:nvSpPr>
        <p:spPr>
          <a:xfrm>
            <a:off x="5868144" y="1412776"/>
            <a:ext cx="2952328" cy="26642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김성도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, </a:t>
            </a:r>
          </a:p>
          <a:p>
            <a:pPr algn="ctr"/>
            <a:r>
              <a:rPr lang="ko-KR" altLang="en-US" sz="3200" dirty="0" err="1" smtClean="0">
                <a:latin typeface="HY동녘B" pitchFamily="18" charset="-127"/>
                <a:ea typeface="HY동녘B" pitchFamily="18" charset="-127"/>
              </a:rPr>
              <a:t>김신렬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씨 부부가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살아요</a:t>
            </a:r>
            <a:endParaRPr lang="ko-KR" altLang="en-US" sz="3200" dirty="0"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2" name="그룹 11"/>
          <p:cNvGrpSpPr/>
          <p:nvPr/>
        </p:nvGrpSpPr>
        <p:grpSpPr>
          <a:xfrm>
            <a:off x="467544" y="1412776"/>
            <a:ext cx="5112568" cy="3384376"/>
            <a:chOff x="467544" y="1412776"/>
            <a:chExt cx="5112568" cy="3384376"/>
          </a:xfrm>
        </p:grpSpPr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1412777"/>
              <a:ext cx="5112568" cy="338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1619672" y="1412776"/>
              <a:ext cx="396044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독도의 사람들</a:t>
            </a:r>
            <a:endParaRPr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797152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&lt;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독도경비대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&gt;</a:t>
            </a:r>
            <a:endParaRPr lang="ko-KR" altLang="en-US" sz="4400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5364088" y="836712"/>
            <a:ext cx="3600400" cy="36724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latin typeface="HY동녘B" pitchFamily="18" charset="-127"/>
                <a:ea typeface="HY동녘B" pitchFamily="18" charset="-127"/>
              </a:rPr>
              <a:t>땅위에서는</a:t>
            </a:r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독도경비대가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, </a:t>
            </a:r>
          </a:p>
          <a:p>
            <a:pPr algn="ctr"/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바다에서는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독도해양경찰이 독도를 </a:t>
            </a:r>
            <a:endParaRPr lang="en-US" altLang="ko-KR" sz="28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2800" dirty="0" smtClean="0">
                <a:latin typeface="HY동녘B" pitchFamily="18" charset="-127"/>
                <a:ea typeface="HY동녘B" pitchFamily="18" charset="-127"/>
              </a:rPr>
              <a:t>지키고 있어요</a:t>
            </a:r>
            <a:r>
              <a:rPr lang="en-US" altLang="ko-KR" sz="28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2" name="그림 11" descr="독도경비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1412776"/>
            <a:ext cx="4752528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독도의 사람들</a:t>
            </a:r>
            <a:endParaRPr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86916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 &lt;</a:t>
            </a:r>
            <a:r>
              <a:rPr lang="ko-KR" altLang="en-US" sz="4400" dirty="0" smtClean="0">
                <a:latin typeface="HY동녘B" pitchFamily="18" charset="-127"/>
                <a:ea typeface="HY동녘B" pitchFamily="18" charset="-127"/>
              </a:rPr>
              <a:t>독도등대</a:t>
            </a:r>
            <a:r>
              <a:rPr lang="en-US" altLang="ko-KR" sz="4400" dirty="0" smtClean="0">
                <a:latin typeface="HY동녘B" pitchFamily="18" charset="-127"/>
                <a:ea typeface="HY동녘B" pitchFamily="18" charset="-127"/>
              </a:rPr>
              <a:t>&gt;</a:t>
            </a:r>
            <a:endParaRPr lang="ko-KR" altLang="en-US" sz="4400" dirty="0" smtClean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1" name="타원형 설명선 10"/>
          <p:cNvSpPr/>
          <p:nvPr/>
        </p:nvSpPr>
        <p:spPr>
          <a:xfrm>
            <a:off x="5292080" y="836712"/>
            <a:ext cx="3672408" cy="36724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독도의 유인등대에는 </a:t>
            </a:r>
            <a:endParaRPr lang="en-US" altLang="ko-KR" sz="3200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ko-KR" altLang="en-US" sz="3200" dirty="0" err="1" smtClean="0">
                <a:latin typeface="HY동녘B" pitchFamily="18" charset="-127"/>
                <a:ea typeface="HY동녘B" pitchFamily="18" charset="-127"/>
              </a:rPr>
              <a:t>등대원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3200" dirty="0" smtClean="0">
                <a:latin typeface="HY동녘B" pitchFamily="18" charset="-127"/>
                <a:ea typeface="HY동녘B" pitchFamily="18" charset="-127"/>
              </a:rPr>
              <a:t>3</a:t>
            </a:r>
            <a:r>
              <a:rPr lang="ko-KR" altLang="en-US" sz="3200" dirty="0" smtClean="0">
                <a:latin typeface="HY동녘B" pitchFamily="18" charset="-127"/>
                <a:ea typeface="HY동녘B" pitchFamily="18" charset="-127"/>
              </a:rPr>
              <a:t>명이 근무하고 있어요</a:t>
            </a:r>
            <a:r>
              <a:rPr lang="en-US" altLang="ko-KR" sz="36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ko-KR" altLang="en-US" sz="36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2" name="그림 11" descr="등대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196752"/>
            <a:ext cx="3888432" cy="3600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독도의 동물과 식물</a:t>
            </a:r>
            <a:endParaRPr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46" name="액자 45"/>
          <p:cNvSpPr/>
          <p:nvPr/>
        </p:nvSpPr>
        <p:spPr>
          <a:xfrm>
            <a:off x="467544" y="1268760"/>
            <a:ext cx="8280920" cy="482453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46"/>
          <p:cNvGrpSpPr/>
          <p:nvPr/>
        </p:nvGrpSpPr>
        <p:grpSpPr>
          <a:xfrm>
            <a:off x="1115616" y="1916832"/>
            <a:ext cx="6768752" cy="3456384"/>
            <a:chOff x="1115616" y="1916832"/>
            <a:chExt cx="6768752" cy="3456384"/>
          </a:xfrm>
        </p:grpSpPr>
        <p:pic>
          <p:nvPicPr>
            <p:cNvPr id="48" name="그림 47" descr="독도갈매기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616" y="1916832"/>
              <a:ext cx="4363926" cy="345638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5724128" y="2780928"/>
              <a:ext cx="21602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 smtClean="0">
                  <a:latin typeface="HY동녘B" pitchFamily="18" charset="-127"/>
                  <a:ea typeface="HY동녘B" pitchFamily="18" charset="-127"/>
                </a:rPr>
                <a:t>괭이 갈매기</a:t>
              </a:r>
            </a:p>
          </p:txBody>
        </p:sp>
      </p:grpSp>
      <p:grpSp>
        <p:nvGrpSpPr>
          <p:cNvPr id="3" name="그룹 49"/>
          <p:cNvGrpSpPr/>
          <p:nvPr/>
        </p:nvGrpSpPr>
        <p:grpSpPr>
          <a:xfrm>
            <a:off x="1115616" y="1916832"/>
            <a:ext cx="6912768" cy="3456384"/>
            <a:chOff x="1115616" y="1916832"/>
            <a:chExt cx="6912768" cy="3456384"/>
          </a:xfrm>
        </p:grpSpPr>
        <p:grpSp>
          <p:nvGrpSpPr>
            <p:cNvPr id="4" name="그룹 10"/>
            <p:cNvGrpSpPr/>
            <p:nvPr/>
          </p:nvGrpSpPr>
          <p:grpSpPr>
            <a:xfrm>
              <a:off x="5508104" y="1916832"/>
              <a:ext cx="2520280" cy="3456384"/>
              <a:chOff x="5508104" y="1916832"/>
              <a:chExt cx="2520280" cy="3456384"/>
            </a:xfrm>
          </p:grpSpPr>
          <p:sp>
            <p:nvSpPr>
              <p:cNvPr id="53" name="직사각형 52"/>
              <p:cNvSpPr/>
              <p:nvPr/>
            </p:nvSpPr>
            <p:spPr>
              <a:xfrm>
                <a:off x="5508104" y="1916832"/>
                <a:ext cx="2520280" cy="3456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24128" y="2780928"/>
                <a:ext cx="2160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800" dirty="0" smtClean="0">
                    <a:latin typeface="HY동녘B" pitchFamily="18" charset="-127"/>
                    <a:ea typeface="HY동녘B" pitchFamily="18" charset="-127"/>
                  </a:rPr>
                  <a:t>삽살개</a:t>
                </a:r>
              </a:p>
            </p:txBody>
          </p:sp>
        </p:grpSp>
        <p:pic>
          <p:nvPicPr>
            <p:cNvPr id="52" name="그림 51" descr="삽살개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5616" y="1916832"/>
              <a:ext cx="4392488" cy="3456384"/>
            </a:xfrm>
            <a:prstGeom prst="rect">
              <a:avLst/>
            </a:prstGeom>
          </p:spPr>
        </p:pic>
      </p:grpSp>
      <p:grpSp>
        <p:nvGrpSpPr>
          <p:cNvPr id="5" name="그룹 54"/>
          <p:cNvGrpSpPr/>
          <p:nvPr/>
        </p:nvGrpSpPr>
        <p:grpSpPr>
          <a:xfrm>
            <a:off x="1115616" y="1916832"/>
            <a:ext cx="6912768" cy="3528392"/>
            <a:chOff x="1115616" y="1916832"/>
            <a:chExt cx="6912768" cy="3528392"/>
          </a:xfrm>
        </p:grpSpPr>
        <p:grpSp>
          <p:nvGrpSpPr>
            <p:cNvPr id="7" name="그룹 10"/>
            <p:cNvGrpSpPr/>
            <p:nvPr/>
          </p:nvGrpSpPr>
          <p:grpSpPr>
            <a:xfrm>
              <a:off x="5508104" y="1916832"/>
              <a:ext cx="2520280" cy="3456384"/>
              <a:chOff x="5508104" y="1916832"/>
              <a:chExt cx="2520280" cy="3456384"/>
            </a:xfrm>
          </p:grpSpPr>
          <p:sp>
            <p:nvSpPr>
              <p:cNvPr id="58" name="직사각형 57"/>
              <p:cNvSpPr/>
              <p:nvPr/>
            </p:nvSpPr>
            <p:spPr>
              <a:xfrm>
                <a:off x="5508104" y="1916832"/>
                <a:ext cx="2520280" cy="3456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580112" y="2780928"/>
                <a:ext cx="24482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400" dirty="0" err="1" smtClean="0">
                    <a:latin typeface="HY동녘B" pitchFamily="18" charset="-127"/>
                    <a:ea typeface="HY동녘B" pitchFamily="18" charset="-127"/>
                  </a:rPr>
                  <a:t>섬기린</a:t>
                </a:r>
                <a:r>
                  <a:rPr lang="ko-KR" altLang="en-US" sz="4400" dirty="0" err="1">
                    <a:latin typeface="HY동녘B" pitchFamily="18" charset="-127"/>
                    <a:ea typeface="HY동녘B" pitchFamily="18" charset="-127"/>
                  </a:rPr>
                  <a:t>초</a:t>
                </a:r>
                <a:endParaRPr lang="ko-KR" altLang="en-US" sz="4400" dirty="0" smtClean="0">
                  <a:latin typeface="HY동녘B" pitchFamily="18" charset="-127"/>
                  <a:ea typeface="HY동녘B" pitchFamily="18" charset="-127"/>
                </a:endParaRPr>
              </a:p>
            </p:txBody>
          </p:sp>
        </p:grpSp>
        <p:pic>
          <p:nvPicPr>
            <p:cNvPr id="57" name="그림 56" descr="섬기린초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5616" y="1916832"/>
              <a:ext cx="4392488" cy="3528392"/>
            </a:xfrm>
            <a:prstGeom prst="rect">
              <a:avLst/>
            </a:prstGeom>
          </p:spPr>
        </p:pic>
      </p:grpSp>
      <p:grpSp>
        <p:nvGrpSpPr>
          <p:cNvPr id="8" name="그룹 59"/>
          <p:cNvGrpSpPr/>
          <p:nvPr/>
        </p:nvGrpSpPr>
        <p:grpSpPr>
          <a:xfrm>
            <a:off x="1115616" y="1916832"/>
            <a:ext cx="6912768" cy="3456384"/>
            <a:chOff x="1115616" y="1916832"/>
            <a:chExt cx="6912768" cy="3456384"/>
          </a:xfrm>
        </p:grpSpPr>
        <p:grpSp>
          <p:nvGrpSpPr>
            <p:cNvPr id="9" name="그룹 10"/>
            <p:cNvGrpSpPr/>
            <p:nvPr/>
          </p:nvGrpSpPr>
          <p:grpSpPr>
            <a:xfrm>
              <a:off x="5508104" y="1916832"/>
              <a:ext cx="2520280" cy="3456384"/>
              <a:chOff x="5508104" y="1916832"/>
              <a:chExt cx="2520280" cy="3456384"/>
            </a:xfrm>
          </p:grpSpPr>
          <p:sp>
            <p:nvSpPr>
              <p:cNvPr id="63" name="직사각형 62"/>
              <p:cNvSpPr/>
              <p:nvPr/>
            </p:nvSpPr>
            <p:spPr>
              <a:xfrm>
                <a:off x="5508104" y="1916832"/>
                <a:ext cx="2520280" cy="3456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724128" y="2780928"/>
                <a:ext cx="2160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800" dirty="0" smtClean="0">
                    <a:latin typeface="HY동녘B" pitchFamily="18" charset="-127"/>
                    <a:ea typeface="HY동녘B" pitchFamily="18" charset="-127"/>
                  </a:rPr>
                  <a:t>해국</a:t>
                </a:r>
              </a:p>
            </p:txBody>
          </p:sp>
        </p:grpSp>
        <p:pic>
          <p:nvPicPr>
            <p:cNvPr id="62" name="그림 61" descr="해국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5616" y="1916832"/>
              <a:ext cx="4392488" cy="3456384"/>
            </a:xfrm>
            <a:prstGeom prst="rect">
              <a:avLst/>
            </a:prstGeom>
          </p:spPr>
        </p:pic>
      </p:grpSp>
      <p:grpSp>
        <p:nvGrpSpPr>
          <p:cNvPr id="10" name="그룹 64"/>
          <p:cNvGrpSpPr/>
          <p:nvPr/>
        </p:nvGrpSpPr>
        <p:grpSpPr>
          <a:xfrm>
            <a:off x="1115616" y="1916832"/>
            <a:ext cx="6912768" cy="3528392"/>
            <a:chOff x="1115616" y="1916832"/>
            <a:chExt cx="6912768" cy="3456384"/>
          </a:xfrm>
        </p:grpSpPr>
        <p:grpSp>
          <p:nvGrpSpPr>
            <p:cNvPr id="11" name="그룹 10"/>
            <p:cNvGrpSpPr/>
            <p:nvPr/>
          </p:nvGrpSpPr>
          <p:grpSpPr>
            <a:xfrm>
              <a:off x="5508104" y="1916832"/>
              <a:ext cx="2520280" cy="3456384"/>
              <a:chOff x="5508104" y="1916832"/>
              <a:chExt cx="2520280" cy="3456384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5508104" y="1916832"/>
                <a:ext cx="2520280" cy="3456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5724128" y="2780928"/>
                <a:ext cx="21602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800" dirty="0" err="1" smtClean="0">
                    <a:latin typeface="HY동녘B" pitchFamily="18" charset="-127"/>
                    <a:ea typeface="HY동녘B" pitchFamily="18" charset="-127"/>
                  </a:rPr>
                  <a:t>섬장대</a:t>
                </a:r>
                <a:endParaRPr lang="ko-KR" altLang="en-US" sz="4800" dirty="0" smtClean="0">
                  <a:latin typeface="HY동녘B" pitchFamily="18" charset="-127"/>
                  <a:ea typeface="HY동녘B" pitchFamily="18" charset="-127"/>
                </a:endParaRPr>
              </a:p>
            </p:txBody>
          </p:sp>
        </p:grpSp>
        <p:pic>
          <p:nvPicPr>
            <p:cNvPr id="67" name="그림 66" descr="섬장대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5616" y="1916832"/>
              <a:ext cx="4392488" cy="345638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59632" y="2132856"/>
            <a:ext cx="69847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6000" b="1" dirty="0" smtClean="0">
                <a:solidFill>
                  <a:srgbClr val="C00000"/>
                </a:solidFill>
                <a:latin typeface="+mn-lt"/>
                <a:ea typeface="+mn-ea"/>
              </a:rPr>
              <a:t>독도는 천연기념물 </a:t>
            </a:r>
            <a:endParaRPr kumimoji="0" lang="en-US" altLang="ko-KR" sz="6000" b="1" dirty="0" smtClean="0">
              <a:solidFill>
                <a:srgbClr val="C00000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6000" b="1" dirty="0" smtClean="0">
                <a:solidFill>
                  <a:srgbClr val="C00000"/>
                </a:solidFill>
                <a:latin typeface="+mn-lt"/>
                <a:ea typeface="+mn-ea"/>
              </a:rPr>
              <a:t>336</a:t>
            </a:r>
            <a:r>
              <a:rPr kumimoji="0" lang="ko-KR" altLang="en-US" sz="6000" b="1" dirty="0" smtClean="0">
                <a:solidFill>
                  <a:srgbClr val="C00000"/>
                </a:solidFill>
                <a:latin typeface="+mn-lt"/>
                <a:ea typeface="+mn-ea"/>
              </a:rPr>
              <a:t>호로 지정</a:t>
            </a:r>
            <a:endParaRPr kumimoji="0" lang="ko-KR" altLang="en-US" sz="6000" b="1" dirty="0">
              <a:solidFill>
                <a:srgbClr val="C00000"/>
              </a:solidFill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소중한 독도</a:t>
            </a:r>
            <a:endParaRPr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9512" y="332656"/>
            <a:ext cx="482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10" pitchFamily="18" charset="-127"/>
                <a:ea typeface="-윤고딕310" pitchFamily="18" charset="-127"/>
              </a:rPr>
              <a:t>독도는 대한민국의 고유영토</a:t>
            </a:r>
            <a:endParaRPr kumimoji="0" lang="ko-KR" altLang="en-US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8" name="순서도: 다중 문서 7"/>
          <p:cNvSpPr/>
          <p:nvPr/>
        </p:nvSpPr>
        <p:spPr>
          <a:xfrm>
            <a:off x="395536" y="1340768"/>
            <a:ext cx="8352928" cy="4320480"/>
          </a:xfrm>
          <a:prstGeom prst="flowChartMultidocumen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1900</a:t>
            </a:r>
            <a:r>
              <a:rPr lang="ko-KR" altLang="en-US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년 </a:t>
            </a:r>
            <a:r>
              <a:rPr lang="en-US" altLang="ko-KR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10</a:t>
            </a:r>
            <a:r>
              <a:rPr lang="ko-KR" altLang="en-US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월 대한제국 칙령 제 </a:t>
            </a:r>
            <a:r>
              <a:rPr lang="en-US" altLang="ko-KR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41</a:t>
            </a:r>
            <a:r>
              <a:rPr lang="ko-KR" altLang="en-US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호를 공포하여 독도가 대한민국이 땅임을 알렸다</a:t>
            </a:r>
            <a:r>
              <a:rPr lang="en-US" altLang="ko-KR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. 1946</a:t>
            </a:r>
            <a:r>
              <a:rPr lang="ko-KR" altLang="en-US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년 연합국 최고사령관 각서</a:t>
            </a:r>
            <a:r>
              <a:rPr lang="en-US" altLang="ko-KR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(SCAPIN) </a:t>
            </a:r>
            <a:r>
              <a:rPr lang="ko-KR" altLang="en-US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제 </a:t>
            </a:r>
            <a:r>
              <a:rPr lang="en-US" altLang="ko-KR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677</a:t>
            </a:r>
            <a:r>
              <a:rPr lang="ko-KR" altLang="en-US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호에 따라 독도는 통치 및 행정상 일본으로부터 분리되었다</a:t>
            </a:r>
            <a:r>
              <a:rPr lang="en-US" altLang="ko-KR" sz="3000" dirty="0" smtClean="0">
                <a:solidFill>
                  <a:schemeClr val="tx1"/>
                </a:solidFill>
                <a:latin typeface="HY수평선B" pitchFamily="18" charset="-127"/>
                <a:ea typeface="HY수평선B" pitchFamily="18" charset="-127"/>
              </a:rPr>
              <a:t>.</a:t>
            </a:r>
          </a:p>
          <a:p>
            <a:pPr algn="just"/>
            <a:endParaRPr lang="ko-KR" altLang="en-US" sz="3000" dirty="0">
              <a:solidFill>
                <a:schemeClr val="tx1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" name="가로로 말린 두루마리 모양 8"/>
          <p:cNvSpPr/>
          <p:nvPr/>
        </p:nvSpPr>
        <p:spPr>
          <a:xfrm>
            <a:off x="5364088" y="836712"/>
            <a:ext cx="3528392" cy="1080120"/>
          </a:xfrm>
          <a:prstGeom prst="horizontalScroll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smtClean="0">
                <a:solidFill>
                  <a:schemeClr val="tx1"/>
                </a:solidFill>
                <a:latin typeface="HY엽서M" pitchFamily="18" charset="-127"/>
                <a:ea typeface="HY엽서M" pitchFamily="18" charset="-127"/>
              </a:rPr>
              <a:t>국제법적으로  </a:t>
            </a:r>
            <a:endParaRPr lang="ko-KR" altLang="en-US" sz="3600" b="1" dirty="0">
              <a:solidFill>
                <a:schemeClr val="tx1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독도 배지 만드는 방법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7" y="2005012"/>
            <a:ext cx="6105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52600" y="57150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https://www.youtube.com/watch?v=amRRBNYy-Zs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6356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rgbClr val="0070C0"/>
                </a:solidFill>
              </a:rPr>
              <a:t>독도 뱃지 디자인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72200" y="762000"/>
            <a:ext cx="2514600" cy="2514600"/>
            <a:chOff x="3048000" y="3810000"/>
            <a:chExt cx="1920240" cy="1920240"/>
          </a:xfrm>
        </p:grpSpPr>
        <p:sp>
          <p:nvSpPr>
            <p:cNvPr id="16" name="Oval 15"/>
            <p:cNvSpPr/>
            <p:nvPr/>
          </p:nvSpPr>
          <p:spPr>
            <a:xfrm>
              <a:off x="3048000" y="3810000"/>
              <a:ext cx="1920240" cy="192024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4536" r="34674"/>
            <a:stretch>
              <a:fillRect/>
            </a:stretch>
          </p:blipFill>
          <p:spPr bwMode="auto">
            <a:xfrm>
              <a:off x="3200400" y="4419600"/>
              <a:ext cx="1020991" cy="63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 descr="https://upload.wikimedia.org/wikipedia/commons/thumb/f/f1/Heart_coraz%C3%B3n.svg/2000px-Heart_coraz%C3%B3n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44196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2812" b="52631"/>
            <a:stretch>
              <a:fillRect/>
            </a:stretch>
          </p:blipFill>
          <p:spPr bwMode="auto">
            <a:xfrm>
              <a:off x="3886200" y="5029200"/>
              <a:ext cx="685800" cy="4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3493603" y="4038600"/>
              <a:ext cx="1082360" cy="399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/>
                <a:t>DOKDO</a:t>
              </a:r>
              <a:endParaRPr lang="en-US" sz="2800" b="1" i="1" dirty="0"/>
            </a:p>
          </p:txBody>
        </p:sp>
      </p:grpSp>
      <p:sp>
        <p:nvSpPr>
          <p:cNvPr id="5" name="Oval 4"/>
          <p:cNvSpPr/>
          <p:nvPr/>
        </p:nvSpPr>
        <p:spPr>
          <a:xfrm>
            <a:off x="152400" y="887730"/>
            <a:ext cx="2514600" cy="2514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200400" y="762000"/>
            <a:ext cx="2514600" cy="2514600"/>
            <a:chOff x="3581400" y="838200"/>
            <a:chExt cx="2514600" cy="2514600"/>
          </a:xfrm>
        </p:grpSpPr>
        <p:sp>
          <p:nvSpPr>
            <p:cNvPr id="7" name="Oval 6"/>
            <p:cNvSpPr/>
            <p:nvPr/>
          </p:nvSpPr>
          <p:spPr>
            <a:xfrm>
              <a:off x="3581400" y="838200"/>
              <a:ext cx="2514600" cy="25146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1371600"/>
              <a:ext cx="217719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   I </a:t>
              </a:r>
            </a:p>
            <a:p>
              <a:r>
                <a:rPr lang="en-US" sz="4400" b="1" dirty="0" smtClean="0"/>
                <a:t>DOKDO</a:t>
              </a:r>
              <a:endParaRPr lang="en-US" sz="4400" b="1" dirty="0"/>
            </a:p>
          </p:txBody>
        </p:sp>
        <p:pic>
          <p:nvPicPr>
            <p:cNvPr id="2052" name="Picture 4" descr="https://upload.wikimedia.org/wikipedia/commons/thumb/f/f1/Heart_coraz%C3%B3n.svg/2000px-Heart_coraz%C3%B3n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371600"/>
              <a:ext cx="731520" cy="731520"/>
            </a:xfrm>
            <a:prstGeom prst="rect">
              <a:avLst/>
            </a:prstGeom>
            <a:noFill/>
          </p:spPr>
        </p:pic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2812" b="52631"/>
            <a:stretch>
              <a:fillRect/>
            </a:stretch>
          </p:blipFill>
          <p:spPr bwMode="auto">
            <a:xfrm>
              <a:off x="4419600" y="2667000"/>
              <a:ext cx="914400" cy="55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" name="Group 40"/>
          <p:cNvGrpSpPr/>
          <p:nvPr/>
        </p:nvGrpSpPr>
        <p:grpSpPr>
          <a:xfrm>
            <a:off x="6248400" y="3657600"/>
            <a:ext cx="2514600" cy="2514600"/>
            <a:chOff x="3048000" y="3810000"/>
            <a:chExt cx="1920240" cy="1920240"/>
          </a:xfrm>
        </p:grpSpPr>
        <p:sp>
          <p:nvSpPr>
            <p:cNvPr id="42" name="Oval 41"/>
            <p:cNvSpPr/>
            <p:nvPr/>
          </p:nvSpPr>
          <p:spPr>
            <a:xfrm>
              <a:off x="3048000" y="3810000"/>
              <a:ext cx="1920240" cy="192024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4536" r="34674"/>
            <a:stretch>
              <a:fillRect/>
            </a:stretch>
          </p:blipFill>
          <p:spPr bwMode="auto">
            <a:xfrm>
              <a:off x="3200400" y="4419600"/>
              <a:ext cx="1020991" cy="637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 descr="https://upload.wikimedia.org/wikipedia/commons/thumb/f/f1/Heart_coraz%C3%B3n.svg/2000px-Heart_coraz%C3%B3n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4419600"/>
              <a:ext cx="457200" cy="457200"/>
            </a:xfrm>
            <a:prstGeom prst="rect">
              <a:avLst/>
            </a:prstGeom>
            <a:noFill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2812" b="52631"/>
            <a:stretch>
              <a:fillRect/>
            </a:stretch>
          </p:blipFill>
          <p:spPr bwMode="auto">
            <a:xfrm>
              <a:off x="3886200" y="5029200"/>
              <a:ext cx="685800" cy="417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3493603" y="4038600"/>
              <a:ext cx="1082360" cy="399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i="1" dirty="0" smtClean="0"/>
                <a:t>DOKDO</a:t>
              </a:r>
              <a:endParaRPr lang="en-US" sz="2800" b="1" i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76600" y="3657600"/>
            <a:ext cx="2514600" cy="2514600"/>
            <a:chOff x="3581400" y="838200"/>
            <a:chExt cx="2514600" cy="2514600"/>
          </a:xfrm>
        </p:grpSpPr>
        <p:sp>
          <p:nvSpPr>
            <p:cNvPr id="50" name="Oval 49"/>
            <p:cNvSpPr/>
            <p:nvPr/>
          </p:nvSpPr>
          <p:spPr>
            <a:xfrm>
              <a:off x="3581400" y="838200"/>
              <a:ext cx="2514600" cy="25146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810000" y="1371600"/>
              <a:ext cx="217719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/>
                <a:t>   I </a:t>
              </a:r>
            </a:p>
            <a:p>
              <a:r>
                <a:rPr lang="en-US" sz="4400" b="1" dirty="0" smtClean="0"/>
                <a:t>DOKDO</a:t>
              </a:r>
              <a:endParaRPr lang="en-US" sz="4400" b="1" dirty="0"/>
            </a:p>
          </p:txBody>
        </p:sp>
        <p:pic>
          <p:nvPicPr>
            <p:cNvPr id="52" name="Picture 4" descr="https://upload.wikimedia.org/wikipedia/commons/thumb/f/f1/Heart_coraz%C3%B3n.svg/2000px-Heart_coraz%C3%B3n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371600"/>
              <a:ext cx="731520" cy="731520"/>
            </a:xfrm>
            <a:prstGeom prst="rect">
              <a:avLst/>
            </a:prstGeom>
            <a:noFill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2812" b="52631"/>
            <a:stretch>
              <a:fillRect/>
            </a:stretch>
          </p:blipFill>
          <p:spPr bwMode="auto">
            <a:xfrm>
              <a:off x="4419600" y="2667000"/>
              <a:ext cx="914400" cy="55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Oval 53"/>
          <p:cNvSpPr/>
          <p:nvPr/>
        </p:nvSpPr>
        <p:spPr>
          <a:xfrm>
            <a:off x="304800" y="3657600"/>
            <a:ext cx="2514600" cy="2514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810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324600" y="381000"/>
            <a:ext cx="2514600" cy="2514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28600" y="381000"/>
            <a:ext cx="2646947" cy="2514600"/>
            <a:chOff x="457200" y="381000"/>
            <a:chExt cx="2646947" cy="2514600"/>
          </a:xfrm>
        </p:grpSpPr>
        <p:pic>
          <p:nvPicPr>
            <p:cNvPr id="7" name="Picture 2" descr="http://rlv.zcache.com.au/dokdo_1_%EB%8F%85%EB%8F%84_small_square_gift_box-r1df09e088b0c4113957d4154542f3e20_aglbn_8byvr_324.jpg"/>
            <p:cNvPicPr>
              <a:picLocks noChangeAspect="1" noChangeArrowheads="1"/>
            </p:cNvPicPr>
            <p:nvPr/>
          </p:nvPicPr>
          <p:blipFill>
            <a:blip r:embed="rId3" cstate="print"/>
            <a:srcRect l="22222" t="22222" r="23457" b="20988"/>
            <a:stretch>
              <a:fillRect/>
            </a:stretch>
          </p:blipFill>
          <p:spPr bwMode="auto">
            <a:xfrm>
              <a:off x="457200" y="381000"/>
              <a:ext cx="2646947" cy="2514600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533400" y="381000"/>
              <a:ext cx="2514600" cy="251460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5000" y="1143000"/>
              <a:ext cx="10021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/>
                <a:t>DOKDO</a:t>
              </a:r>
              <a:endParaRPr lang="en-US" b="1" i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800" y="3608069"/>
            <a:ext cx="2514600" cy="2514600"/>
            <a:chOff x="685800" y="3608069"/>
            <a:chExt cx="2514600" cy="2514600"/>
          </a:xfrm>
        </p:grpSpPr>
        <p:pic>
          <p:nvPicPr>
            <p:cNvPr id="13" name="Picture 6" descr="https://encrypted-tbn3.gstatic.com/images?q=tbn:ANd9GcQSzC1fUps-u8HeIcCCCl4kVFNp5JwnUyQ38K936BmOz_swq4Zo"/>
            <p:cNvPicPr>
              <a:picLocks noChangeAspect="1" noChangeArrowheads="1"/>
            </p:cNvPicPr>
            <p:nvPr/>
          </p:nvPicPr>
          <p:blipFill>
            <a:blip r:embed="rId4" cstate="print"/>
            <a:srcRect l="4762" r="30952"/>
            <a:stretch>
              <a:fillRect/>
            </a:stretch>
          </p:blipFill>
          <p:spPr bwMode="auto">
            <a:xfrm>
              <a:off x="685800" y="3608069"/>
              <a:ext cx="2514600" cy="2514599"/>
            </a:xfrm>
            <a:prstGeom prst="rect">
              <a:avLst/>
            </a:prstGeom>
            <a:noFill/>
          </p:spPr>
        </p:pic>
        <p:sp>
          <p:nvSpPr>
            <p:cNvPr id="14" name="Oval 13"/>
            <p:cNvSpPr/>
            <p:nvPr/>
          </p:nvSpPr>
          <p:spPr>
            <a:xfrm>
              <a:off x="685800" y="3608070"/>
              <a:ext cx="2514600" cy="2514599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3962400"/>
              <a:ext cx="8883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/>
                <a:t>DOKDO</a:t>
              </a:r>
              <a:endParaRPr lang="en-US" sz="1600" b="1" i="1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581400"/>
            <a:ext cx="25944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>
          <a:xfrm>
            <a:off x="6309360" y="3581400"/>
            <a:ext cx="2514600" cy="2514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3962400"/>
            <a:ext cx="190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b="1" i="1" dirty="0" smtClean="0">
                <a:latin typeface="HY동녘B" pitchFamily="18" charset="-127"/>
                <a:ea typeface="HY동녘B" pitchFamily="18" charset="-127"/>
              </a:rPr>
              <a:t>대한민국의 </a:t>
            </a:r>
            <a:r>
              <a:rPr lang="ko-KR" altLang="en-US" sz="1400" b="1" i="1" dirty="0" smtClean="0">
                <a:latin typeface="HY동녘B" pitchFamily="18" charset="-127"/>
                <a:ea typeface="HY동녘B" pitchFamily="18" charset="-127"/>
              </a:rPr>
              <a:t>시작</a:t>
            </a:r>
            <a:endParaRPr lang="en-US" altLang="ko-KR" sz="1400" b="1" i="1" dirty="0" smtClean="0">
              <a:latin typeface="HY동녘B" pitchFamily="18" charset="-127"/>
              <a:ea typeface="HY동녘B" pitchFamily="18" charset="-127"/>
            </a:endParaRPr>
          </a:p>
          <a:p>
            <a:pPr algn="ctr"/>
            <a:r>
              <a:rPr lang="en-US" sz="1400" b="1" i="1" dirty="0" smtClean="0">
                <a:ea typeface="HY동녘B" pitchFamily="18" charset="-127"/>
              </a:rPr>
              <a:t> </a:t>
            </a:r>
            <a:r>
              <a:rPr lang="ko-KR" altLang="en-US" sz="1400" b="1" i="1" dirty="0" smtClean="0">
                <a:ea typeface="HY동녘B" pitchFamily="18" charset="-127"/>
              </a:rPr>
              <a:t>독   도</a:t>
            </a:r>
            <a:endParaRPr lang="en-US" sz="1400" b="1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3276600" y="3657600"/>
            <a:ext cx="2468880" cy="2468880"/>
            <a:chOff x="6949440" y="762000"/>
            <a:chExt cx="1981200" cy="192024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9440" y="762000"/>
              <a:ext cx="1981200" cy="1920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Oval 20"/>
            <p:cNvSpPr/>
            <p:nvPr/>
          </p:nvSpPr>
          <p:spPr>
            <a:xfrm>
              <a:off x="6949440" y="762000"/>
              <a:ext cx="1920240" cy="1920240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81000"/>
            <a:ext cx="2667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3276600" y="381000"/>
            <a:ext cx="2514600" cy="2514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동쪽의 시작</a:t>
            </a:r>
            <a:r>
              <a:rPr lang="en-US" altLang="ko-KR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, </a:t>
            </a:r>
            <a:r>
              <a:rPr lang="ko-KR" altLang="en-US" dirty="0" smtClean="0">
                <a:solidFill>
                  <a:schemeClr val="bg1"/>
                </a:solidFill>
                <a:latin typeface="HY동녘B" pitchFamily="18" charset="-127"/>
                <a:ea typeface="HY동녘B" pitchFamily="18" charset="-127"/>
              </a:rPr>
              <a:t>대한민국의 시작</a:t>
            </a:r>
            <a:endParaRPr lang="ko-KR" altLang="en-US" dirty="0">
              <a:solidFill>
                <a:schemeClr val="bg1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764704"/>
            <a:ext cx="5724128" cy="72008"/>
          </a:xfrm>
          <a:prstGeom prst="rect">
            <a:avLst/>
          </a:prstGeom>
          <a:gradFill flip="none" rotWithShape="1">
            <a:gsLst>
              <a:gs pos="100000">
                <a:schemeClr val="accent6">
                  <a:alpha val="0"/>
                </a:schemeClr>
              </a:gs>
              <a:gs pos="0">
                <a:srgbClr val="CB402A"/>
              </a:gs>
              <a:gs pos="50000">
                <a:srgbClr val="F48D20"/>
              </a:gs>
              <a:gs pos="100000">
                <a:srgbClr val="CB402A"/>
              </a:gs>
            </a:gsLst>
            <a:lin ang="0" scaled="0"/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188640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10" pitchFamily="18" charset="-127"/>
                <a:ea typeface="-윤고딕310" pitchFamily="18" charset="-127"/>
              </a:rPr>
              <a:t>독도를 찾아보세요</a:t>
            </a:r>
            <a:r>
              <a:rPr kumimoji="0" lang="en-US" altLang="ko-KR" sz="32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-윤고딕310" pitchFamily="18" charset="-127"/>
                <a:ea typeface="-윤고딕310" pitchFamily="18" charset="-127"/>
              </a:rPr>
              <a:t>.</a:t>
            </a:r>
            <a:endParaRPr kumimoji="0"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052736"/>
            <a:ext cx="50405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타원 8"/>
          <p:cNvSpPr/>
          <p:nvPr/>
        </p:nvSpPr>
        <p:spPr>
          <a:xfrm>
            <a:off x="6372200" y="3789040"/>
            <a:ext cx="504056" cy="5040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_x104660968" descr="EMB00001d0c3360"/>
          <p:cNvPicPr>
            <a:picLocks noChangeAspect="1" noChangeArrowheads="1"/>
          </p:cNvPicPr>
          <p:nvPr/>
        </p:nvPicPr>
        <p:blipFill>
          <a:blip r:embed="rId4" cstate="print"/>
          <a:srcRect l="29536" t="39043" r="43362" b="34631"/>
          <a:stretch>
            <a:fillRect/>
          </a:stretch>
        </p:blipFill>
        <p:spPr bwMode="auto">
          <a:xfrm>
            <a:off x="350838" y="2578100"/>
            <a:ext cx="4076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97463" y="2382838"/>
            <a:ext cx="41767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울릉도까지는</a:t>
            </a:r>
            <a:r>
              <a:rPr kumimoji="0" lang="en-US" altLang="ko-KR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?</a:t>
            </a:r>
            <a:endParaRPr kumimoji="0" lang="ko-KR" altLang="en-US" sz="3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825" y="4005263"/>
            <a:ext cx="3743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일본 </a:t>
            </a:r>
            <a:r>
              <a:rPr kumimoji="0" lang="ko-KR" altLang="en-US" sz="3200" dirty="0" err="1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오키도까지는</a:t>
            </a:r>
            <a:r>
              <a:rPr kumimoji="0" lang="en-US" altLang="ko-KR" sz="3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</a:rPr>
              <a:t>?</a:t>
            </a:r>
            <a:endParaRPr kumimoji="0" lang="ko-KR" altLang="en-US" sz="3200" dirty="0">
              <a:solidFill>
                <a:schemeClr val="tx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3035300"/>
            <a:ext cx="1761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smtClean="0">
                <a:solidFill>
                  <a:srgbClr val="FF0000"/>
                </a:solidFill>
                <a:latin typeface="+mn-lt"/>
                <a:ea typeface="+mn-ea"/>
              </a:rPr>
              <a:t>87.4km</a:t>
            </a:r>
            <a:endParaRPr kumimoji="0" lang="ko-KR" alt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4652963"/>
            <a:ext cx="1974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 smtClean="0">
                <a:solidFill>
                  <a:srgbClr val="FF0000"/>
                </a:solidFill>
                <a:latin typeface="+mn-lt"/>
                <a:ea typeface="+mn-ea"/>
              </a:rPr>
              <a:t>157.5km</a:t>
            </a:r>
            <a:endParaRPr kumimoji="0" lang="ko-KR" altLang="en-US" sz="32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6375" y="1200150"/>
            <a:ext cx="66881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북위 </a:t>
            </a:r>
            <a:r>
              <a:rPr kumimoji="0"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37˚ 14´</a:t>
            </a:r>
            <a:r>
              <a:rPr kumimoji="0" lang="ko-KR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  동경 </a:t>
            </a:r>
            <a:r>
              <a:rPr kumimoji="0" lang="en-US" altLang="ko-K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</a:rPr>
              <a:t>131˚ 51´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5838" y="2349500"/>
            <a:ext cx="73025" cy="2808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noFill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332656"/>
            <a:ext cx="540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독도의 </a:t>
            </a:r>
            <a:r>
              <a:rPr lang="ko-KR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위치</a:t>
            </a:r>
            <a:endParaRPr kumimoji="0" lang="ko-KR" altLang="en-US" sz="36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독도전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524500"/>
            <a:ext cx="9144000" cy="133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직사각형 19"/>
          <p:cNvSpPr/>
          <p:nvPr/>
        </p:nvSpPr>
        <p:spPr>
          <a:xfrm>
            <a:off x="0" y="908720"/>
            <a:ext cx="4932040" cy="72008"/>
          </a:xfrm>
          <a:prstGeom prst="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54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rPr>
              <a:t>울릉도와 독도의 거리</a:t>
            </a:r>
            <a:endParaRPr kumimoji="0" lang="ko-KR" altLang="en-US" sz="32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4941168"/>
            <a:ext cx="8964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smtClean="0">
                <a:solidFill>
                  <a:srgbClr val="C00000"/>
                </a:solidFill>
                <a:latin typeface="+mn-lt"/>
                <a:ea typeface="+mn-ea"/>
              </a:rPr>
              <a:t>울릉도에서 바라본 독도의 모습</a:t>
            </a:r>
            <a:endParaRPr kumimoji="0" lang="en-US" altLang="ko-KR" sz="3600" b="1" dirty="0" smtClean="0">
              <a:solidFill>
                <a:srgbClr val="C00000"/>
              </a:solidFill>
              <a:latin typeface="+mn-lt"/>
              <a:ea typeface="+mn-ea"/>
            </a:endParaRPr>
          </a:p>
        </p:txBody>
      </p:sp>
      <p:pic>
        <p:nvPicPr>
          <p:cNvPr id="8" name="_x73246784" descr="EMB0000031c23d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8496944" cy="38164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503</TotalTime>
  <Words>366</Words>
  <Application>Microsoft Office PowerPoint</Application>
  <PresentationFormat>On-screen Show (4:3)</PresentationFormat>
  <Paragraphs>106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2016 로드아일랜드 한인학교 한국의 날, 고등부</vt:lpstr>
      <vt:lpstr>Slide 2</vt:lpstr>
      <vt:lpstr>독도 배지 만드는 방법</vt:lpstr>
      <vt:lpstr>독도 뱃지 디자인</vt:lpstr>
      <vt:lpstr>Slide 5</vt:lpstr>
      <vt:lpstr>동쪽의 시작, 대한민국의 시작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‘돌섬’=‘독도’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한국의 날 고등부</dc:title>
  <dc:creator>ejeong</dc:creator>
  <cp:lastModifiedBy>ejeong</cp:lastModifiedBy>
  <cp:revision>51</cp:revision>
  <dcterms:created xsi:type="dcterms:W3CDTF">2016-02-26T15:14:26Z</dcterms:created>
  <dcterms:modified xsi:type="dcterms:W3CDTF">2016-03-11T22:13:30Z</dcterms:modified>
</cp:coreProperties>
</file>