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98F34-3B4F-4E6C-BAE4-81CB3D11281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4B5F-23D9-4204-AF72-A9F9C4F28B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4724400" cy="6248400"/>
          </a:xfrm>
        </p:spPr>
        <p:txBody>
          <a:bodyPr>
            <a:normAutofit lnSpcReduction="10000"/>
          </a:bodyPr>
          <a:lstStyle/>
          <a:p>
            <a:pPr algn="l"/>
            <a:r>
              <a:rPr lang="ko-KR" altLang="en-US" dirty="0" smtClean="0">
                <a:solidFill>
                  <a:schemeClr val="tx1"/>
                </a:solidFill>
              </a:rPr>
              <a:t>길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윤동주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잃어버렸습니다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무얼 어디다 잃어버렸는지 몰라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두 손이 주머니를 더듬어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길에 나아갑니다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altLang="ko-KR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돌과 돌이 끝없이 연달아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길은 돌담을 끼고 갑니다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altLang="ko-KR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담은 쇠문을 굳게 담어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길 뒤에 길 그림자를 드리우고</a:t>
            </a:r>
            <a:r>
              <a:rPr lang="en-US" altLang="ko-KR" sz="2000" dirty="0" smtClean="0">
                <a:solidFill>
                  <a:schemeClr val="tx1"/>
                </a:solidFill>
              </a:rPr>
              <a:t>,</a:t>
            </a:r>
          </a:p>
          <a:p>
            <a:pPr algn="l"/>
            <a:endParaRPr lang="en-US" altLang="ko-KR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깊은 아침에서 저녁으로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저녁에서 아침으로 통했습니다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19600" y="2209800"/>
            <a:ext cx="4724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돌담을 더듬어 눈물짓다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2000" dirty="0" smtClean="0"/>
              <a:t>쳐다보면 하늘은 부끄럽게 푸릅니다</a:t>
            </a:r>
            <a:r>
              <a:rPr lang="en-US" altLang="ko-KR" sz="200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2000" dirty="0" smtClean="0"/>
              <a:t>풀 한 포기 없는 이 길을 걷는 것은</a:t>
            </a:r>
            <a:endParaRPr lang="en-US" altLang="ko-KR" sz="20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담 저쪽에 내가 남아 있는 까닭이고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내가 사는 것은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다만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2000" dirty="0" smtClean="0"/>
              <a:t>잃은 것을 찾는 까닭입니다</a:t>
            </a:r>
            <a:r>
              <a:rPr lang="en-US" altLang="ko-KR" sz="2000" dirty="0" smtClean="0"/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4724400" cy="6248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ko-KR" altLang="en-US" sz="3000" b="1" dirty="0" smtClean="0">
                <a:solidFill>
                  <a:schemeClr val="tx1"/>
                </a:solidFill>
              </a:rPr>
              <a:t>국화 옆에서</a:t>
            </a:r>
            <a:endParaRPr lang="en-US" altLang="ko-KR" sz="300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서정주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한송이의 국화꽃을 피우기 위해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봄부터 소쩍새는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그렇게 울었나 보다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endParaRPr lang="en-US" altLang="ko-KR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한송이의 국화꽃을 피우기 위해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천둥은 먹구름속에서 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또 그렇게 울었나 보다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endParaRPr lang="en-US" altLang="ko-KR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그립고 아쉬움에 가슴 조이든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머언 먼 젊음의 뒤안길에서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인제는 돌아와 거울앞에 선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내 누님같이 생긴 꽃이여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endParaRPr lang="en-US" altLang="ko-KR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노오란 네 꽃잎이 피려고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간밤에 무서리가 저리 내리고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내게는 잠도 오지 않았나보다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4724400" cy="6248400"/>
          </a:xfrm>
        </p:spPr>
        <p:txBody>
          <a:bodyPr>
            <a:normAutofit lnSpcReduction="10000"/>
          </a:bodyPr>
          <a:lstStyle/>
          <a:p>
            <a:pPr algn="l"/>
            <a:r>
              <a:rPr lang="ko-KR" altLang="en-US" b="1" dirty="0" smtClean="0">
                <a:solidFill>
                  <a:schemeClr val="tx1"/>
                </a:solidFill>
              </a:rPr>
              <a:t>푸르른 날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서정</a:t>
            </a:r>
            <a:r>
              <a:rPr lang="ko-KR" altLang="en-US" sz="2000" dirty="0">
                <a:solidFill>
                  <a:schemeClr val="tx1"/>
                </a:solidFill>
              </a:rPr>
              <a:t>주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눈이 부시게 푸르른 날은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그리운 사람을 그리워하자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저기 저기 저 가을 꽃자기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초록이 지쳐 단풍 드는데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눈이 내리면 어이하리야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봄이 또 오면 어이하리야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내가 죽고서 네가 산다면</a:t>
            </a:r>
            <a:r>
              <a:rPr lang="en-US" altLang="ko-KR" sz="2000" dirty="0" smtClean="0">
                <a:solidFill>
                  <a:schemeClr val="tx1"/>
                </a:solidFill>
              </a:rPr>
              <a:t>!</a:t>
            </a: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네가 죽고서 내가 산다면</a:t>
            </a:r>
            <a:r>
              <a:rPr lang="en-US" altLang="ko-KR" sz="2000" dirty="0" smtClean="0">
                <a:solidFill>
                  <a:schemeClr val="tx1"/>
                </a:solidFill>
              </a:rPr>
              <a:t>!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눈이 부시게 푸르른 날은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그리운 사람을 그리워하자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7543800" cy="6248400"/>
          </a:xfrm>
        </p:spPr>
        <p:txBody>
          <a:bodyPr>
            <a:normAutofit/>
          </a:bodyPr>
          <a:lstStyle/>
          <a:p>
            <a:pPr algn="l"/>
            <a:r>
              <a:rPr lang="ko-KR" altLang="en-US" b="1" dirty="0" smtClean="0">
                <a:solidFill>
                  <a:schemeClr val="tx1"/>
                </a:solidFill>
              </a:rPr>
              <a:t>예전엔 미처 몰랐어요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김소</a:t>
            </a:r>
            <a:r>
              <a:rPr lang="ko-KR" altLang="en-US" sz="2000" dirty="0">
                <a:solidFill>
                  <a:schemeClr val="tx1"/>
                </a:solidFill>
              </a:rPr>
              <a:t>월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봄 가을 없이 밤마다 돋는 달도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예전엔 미처 몰랐어요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이렇게 사무치게 그리울 줄도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예전엔 미처 몰랐어요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달이 암만 밝아도 져다볼 줄을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예전엔 미처 몰랐어요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이제금 저 달이 설움인 줄은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예전엔 미처 몰랐어요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6934200" cy="6248400"/>
          </a:xfrm>
        </p:spPr>
        <p:txBody>
          <a:bodyPr>
            <a:normAutofit lnSpcReduction="10000"/>
          </a:bodyPr>
          <a:lstStyle/>
          <a:p>
            <a:pPr algn="l"/>
            <a:r>
              <a:rPr lang="ko-KR" altLang="en-US" b="1" dirty="0" smtClean="0">
                <a:solidFill>
                  <a:schemeClr val="tx1"/>
                </a:solidFill>
              </a:rPr>
              <a:t>못잊어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l"/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/>
                </a:solidFill>
              </a:rPr>
              <a:t>김소</a:t>
            </a:r>
            <a:r>
              <a:rPr lang="ko-KR" altLang="en-US" sz="2000" dirty="0">
                <a:solidFill>
                  <a:schemeClr val="tx1"/>
                </a:solidFill>
              </a:rPr>
              <a:t>월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못잊어 생각이 나겠지요</a:t>
            </a:r>
            <a:r>
              <a:rPr lang="en-US" altLang="ko-KR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그런대로 한세상 지내시구료</a:t>
            </a:r>
            <a:r>
              <a:rPr lang="en-US" altLang="ko-KR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사노라면 잊힐날 있으리다</a:t>
            </a:r>
            <a:r>
              <a:rPr lang="en-US" altLang="ko-KR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altLang="ko-KR" sz="2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못잊어 생각이 나겠지요</a:t>
            </a:r>
            <a:r>
              <a:rPr lang="en-US" altLang="ko-KR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그런대로 세월만 가라시구려</a:t>
            </a:r>
            <a:r>
              <a:rPr lang="en-US" altLang="ko-KR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못잊어도 더러는 잊히오리다</a:t>
            </a:r>
            <a:r>
              <a:rPr lang="en-US" altLang="ko-KR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altLang="ko-KR" sz="2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그러나 또 한껏 이렇지요</a:t>
            </a:r>
            <a:r>
              <a:rPr lang="en-US" altLang="ko-KR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그리워 살뜰히 못잊는데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어쩌면 생각이 떠나지요</a:t>
            </a:r>
            <a:r>
              <a:rPr lang="en-US" altLang="ko-KR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04800" y="304800"/>
            <a:ext cx="6934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진달래 꽃</a:t>
            </a:r>
            <a:endParaRPr kumimoji="0" lang="en-US" altLang="ko-K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김소월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나 보기가 역겨워 가실 때에는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말없이 고이 보내드리오리다</a:t>
            </a:r>
            <a:endParaRPr lang="en-US" altLang="ko-KR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영변에 약산 진달래 꽃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가실 길에 아름 따다 뿌리오리다</a:t>
            </a:r>
            <a:r>
              <a:rPr lang="en-US" altLang="ko-KR" sz="24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가시는 걸음 걸음 놓인 그 꽃을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사뿐이 즈려 밟고 가시옵소서</a:t>
            </a:r>
            <a:endParaRPr lang="en-US" altLang="ko-KR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나 보기가 역겨워 가실 떄에는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죽어도 아니 눈물 흘리오리다</a:t>
            </a:r>
            <a:r>
              <a:rPr lang="en-US" altLang="ko-KR" sz="2400" dirty="0" smtClean="0"/>
              <a:t>.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4800" y="304800"/>
            <a:ext cx="6934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3600" b="1" dirty="0" smtClean="0"/>
              <a:t>서시</a:t>
            </a:r>
            <a:endParaRPr lang="en-US" altLang="ko-KR" sz="3600" b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윤동주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죽는 날까지 하늘을 우러러</a:t>
            </a:r>
            <a:endParaRPr lang="en-US" altLang="ko-KR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한점 부끄럼이 없기를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잎새에 이는 바람에도</a:t>
            </a:r>
            <a:endParaRPr lang="en-US" altLang="ko-KR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나는 기로워했다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별을 노래하는 마음으로</a:t>
            </a:r>
            <a:endParaRPr lang="en-US" altLang="ko-KR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모든 죽어가는 것을 사랑해야지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그리고 나한테 주어진 길을 </a:t>
            </a:r>
            <a:endParaRPr lang="en-US" altLang="ko-KR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걸어가야겠다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오늘 밤에도 별이 바람에 스치운다</a:t>
            </a:r>
            <a:r>
              <a:rPr lang="en-US" altLang="ko-KR" sz="2400" dirty="0" smtClean="0"/>
              <a:t>.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4800" y="304800"/>
            <a:ext cx="6934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먼 훗날</a:t>
            </a:r>
            <a:endParaRPr kumimoji="0" lang="en-US" altLang="ko-K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김소월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먼 훗날 당신이 찾으시면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그때에 내 말이 </a:t>
            </a:r>
            <a:r>
              <a:rPr lang="en-US" altLang="ko-KR" sz="2400" dirty="0" smtClean="0"/>
              <a:t>‘</a:t>
            </a:r>
            <a:r>
              <a:rPr lang="ko-KR" altLang="en-US" sz="2400" dirty="0" smtClean="0"/>
              <a:t>잊었노라</a:t>
            </a:r>
            <a:r>
              <a:rPr lang="en-US" altLang="ko-KR" sz="2400" dirty="0" smtClean="0"/>
              <a:t>.’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당신이 속으로 나무라시면</a:t>
            </a:r>
            <a:endParaRPr lang="en-US" altLang="ko-KR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무척 그리다가 잊었노라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그래도 당신이 나무라시면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‘</a:t>
            </a:r>
            <a:r>
              <a:rPr lang="ko-KR" altLang="en-US" sz="2400" dirty="0" smtClean="0"/>
              <a:t>믿기지 않아서 잊었노라</a:t>
            </a:r>
            <a:r>
              <a:rPr lang="en-US" altLang="ko-KR" sz="2400" dirty="0" smtClean="0"/>
              <a:t>.’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400" dirty="0" smtClean="0"/>
              <a:t>오늘도 어제도 아니 잊고</a:t>
            </a:r>
            <a:endParaRPr lang="en-US" altLang="ko-KR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멋 훗날 그때에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잊었노라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.’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363</Words>
  <Application>Microsoft Office PowerPoint</Application>
  <PresentationFormat>On-screen Show (4:3)</PresentationFormat>
  <Paragraphs>130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ejeong</dc:creator>
  <cp:lastModifiedBy>ejeong</cp:lastModifiedBy>
  <cp:revision>5</cp:revision>
  <dcterms:created xsi:type="dcterms:W3CDTF">2016-01-15T20:17:55Z</dcterms:created>
  <dcterms:modified xsi:type="dcterms:W3CDTF">2016-01-15T20:49:28Z</dcterms:modified>
</cp:coreProperties>
</file>